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8" r:id="rId3"/>
    <p:sldMasterId id="2147483689" r:id="rId4"/>
    <p:sldMasterId id="214748369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Titillium Web"/>
      <p:regular r:id="rId23"/>
      <p:bold r:id="rId24"/>
      <p:italic r:id="rId25"/>
      <p:boldItalic r:id="rId26"/>
    </p:embeddedFont>
    <p:embeddedFont>
      <p:font typeface="Helvetica Neue"/>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TitilliumWeb-bold.fntdata"/><Relationship Id="rId23" Type="http://schemas.openxmlformats.org/officeDocument/2006/relationships/font" Target="fonts/TitilliumWeb-regular.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26" Type="http://schemas.openxmlformats.org/officeDocument/2006/relationships/font" Target="fonts/TitilliumWeb-boldItalic.fntdata"/><Relationship Id="rId25" Type="http://schemas.openxmlformats.org/officeDocument/2006/relationships/font" Target="fonts/TitilliumWeb-italic.fntdata"/><Relationship Id="rId28" Type="http://schemas.openxmlformats.org/officeDocument/2006/relationships/font" Target="fonts/HelveticaNeue-bold.fntdata"/><Relationship Id="rId27" Type="http://schemas.openxmlformats.org/officeDocument/2006/relationships/font" Target="fonts/HelveticaNeue-regular.fntdata"/><Relationship Id="rId5" Type="http://schemas.openxmlformats.org/officeDocument/2006/relationships/slideMaster" Target="slideMasters/slideMaster3.xml"/><Relationship Id="rId6" Type="http://schemas.openxmlformats.org/officeDocument/2006/relationships/notesMaster" Target="notesMasters/notesMaster1.xml"/><Relationship Id="rId29" Type="http://schemas.openxmlformats.org/officeDocument/2006/relationships/font" Target="fonts/HelveticaNeue-italic.fntdata"/><Relationship Id="rId7" Type="http://schemas.openxmlformats.org/officeDocument/2006/relationships/slide" Target="slides/slide1.xml"/><Relationship Id="rId8" Type="http://schemas.openxmlformats.org/officeDocument/2006/relationships/slide" Target="slides/slide2.xml"/><Relationship Id="rId30" Type="http://schemas.openxmlformats.org/officeDocument/2006/relationships/font" Target="fonts/HelveticaNeue-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35f391192_0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5f391192_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Vamos a hablar en femenino porque aunque la charla es una presentación en general creemos que la mayoría de gente interesada no serán hombres, aunque también puedes ser un aliado!</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3ec166969a_14_19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Dar paso a Yani y Laura para que hablen de Latinoamérica.</a:t>
            </a:r>
            <a:endParaRPr/>
          </a:p>
        </p:txBody>
      </p:sp>
      <p:sp>
        <p:nvSpPr>
          <p:cNvPr id="311" name="Google Shape;311;g3ec166969a_14_19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3fb123a76c_0_6: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3fb123a76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Dani cuenta cómo surgió R-Ladies LatAm dialogando con Yani.</a:t>
            </a:r>
            <a:endParaRPr/>
          </a:p>
          <a:p>
            <a:pPr indent="0" lvl="0" marL="0">
              <a:spcBef>
                <a:spcPts val="0"/>
              </a:spcBef>
              <a:spcAft>
                <a:spcPts val="0"/>
              </a:spcAft>
              <a:buNone/>
            </a:pPr>
            <a:r>
              <a:rPr lang="en"/>
              <a:t>Dani arranca, se suma Yani contando de cómo lo vivió y fundó Santa Rosa.</a:t>
            </a:r>
            <a:endParaRPr/>
          </a:p>
          <a:p>
            <a:pPr indent="0" lvl="0" marL="0">
              <a:spcBef>
                <a:spcPts val="0"/>
              </a:spcBef>
              <a:spcAft>
                <a:spcPts val="0"/>
              </a:spcAft>
              <a:buNone/>
            </a:pPr>
            <a:r>
              <a:rPr lang="en"/>
              <a:t>Dani cuenta de Mvd y de cómo r-ladies que se mudaron de Bs As fundaron chapters en el interior. Tiene mucha llegada al resto del país. Hoy tenemos 9 chapters en Argentina y en LatAm 28!!!!!</a:t>
            </a:r>
            <a:endParaRPr/>
          </a:p>
          <a:p>
            <a:pPr indent="0" lvl="0" marL="0">
              <a:spcBef>
                <a:spcPts val="0"/>
              </a:spcBef>
              <a:spcAft>
                <a:spcPts val="0"/>
              </a:spcAft>
              <a:buNone/>
            </a:pPr>
            <a:r>
              <a:rPr lang="en"/>
              <a:t>Nos pueden contactar en la mesa o por ahí caminando con stickers y pines.</a:t>
            </a:r>
            <a:endParaRPr/>
          </a:p>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3ede416a2b_0_1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3ede416a2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3ede416a2b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ede416a2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600"/>
              </a:spcBef>
              <a:spcAft>
                <a:spcPts val="0"/>
              </a:spcAft>
              <a:buClr>
                <a:schemeClr val="dk1"/>
              </a:buClr>
              <a:buSzPts val="1100"/>
              <a:buFont typeface="Arial"/>
              <a:buNone/>
            </a:pPr>
            <a:r>
              <a:rPr b="1" lang="en" sz="1200">
                <a:solidFill>
                  <a:srgbClr val="88398A"/>
                </a:solidFill>
                <a:latin typeface="Helvetica Neue"/>
                <a:ea typeface="Helvetica Neue"/>
                <a:cs typeface="Helvetica Neue"/>
                <a:sym typeface="Helvetica Neue"/>
              </a:rPr>
              <a:t>Cada capítulo es muy importante y tiene su impronta</a:t>
            </a:r>
            <a:r>
              <a:rPr lang="en" sz="1200">
                <a:solidFill>
                  <a:srgbClr val="B7B7B7"/>
                </a:solidFill>
                <a:latin typeface="Helvetica Neue"/>
                <a:ea typeface="Helvetica Neue"/>
                <a:cs typeface="Helvetica Neue"/>
                <a:sym typeface="Helvetica Neue"/>
              </a:rPr>
              <a:t> </a:t>
            </a:r>
            <a:r>
              <a:rPr lang="en" sz="1200">
                <a:solidFill>
                  <a:srgbClr val="999999"/>
                </a:solidFill>
                <a:latin typeface="Helvetica Neue"/>
                <a:ea typeface="Helvetica Neue"/>
                <a:cs typeface="Helvetica Neue"/>
                <a:sym typeface="Helvetica Neue"/>
              </a:rPr>
              <a:t>(temas, tiempos, lugares, formatos)</a:t>
            </a:r>
            <a:endParaRPr sz="1200">
              <a:solidFill>
                <a:srgbClr val="999999"/>
              </a:solidFill>
              <a:latin typeface="Helvetica Neue"/>
              <a:ea typeface="Helvetica Neue"/>
              <a:cs typeface="Helvetica Neue"/>
              <a:sym typeface="Helvetica Neue"/>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Generar un grupo de usuarios en localidades de diferentes tamaños: se puede lograr, la estrategia puede ser diferente, pero aún en lugares pequeños, con una sola universidad nacional, dos institutos de investigación nacionales y 120.000 habitantes, se juntaron 30 personas interesadas.  Sólo se debe empezar a andar.</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Es necesario que una o varias personas tengan las ganas de empezar, en lugares pequeño la difusión es importante, los medios de comunicación pueden ser aliados importantes.  El uso de ciertas tecnologías puede ser un interesante punto para empezar a charlar, por ejemplo, el uso de slack, meetup e incluso twitter.  Es muy recomendable que sea más de una persona para repartir el trabajo que significa tener el grupo funcionando.</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a:spcBef>
                <a:spcPts val="0"/>
              </a:spcBef>
              <a:spcAft>
                <a:spcPts val="0"/>
              </a:spcAft>
              <a:buClr>
                <a:schemeClr val="dk1"/>
              </a:buClr>
              <a:buSzPts val="1100"/>
              <a:buFont typeface="Arial"/>
              <a:buNone/>
            </a:pPr>
            <a:r>
              <a:rPr lang="en">
                <a:solidFill>
                  <a:schemeClr val="dk1"/>
                </a:solidFill>
              </a:rPr>
              <a:t>Mucha gente estará dispuesta a ayudar: empezando por la misma comunidad de rstats.  Pero además: otras personas querrán ser parte del equipo organizador, otras ayudarán a conseguir lugares para las reuniones, otras a conseguir disertantes o ser disertantes y otras a que más personas se unan al grupo.</a:t>
            </a:r>
            <a:endParaRPr>
              <a:solidFill>
                <a:schemeClr val="dk1"/>
              </a:solidFill>
            </a:endParaRPr>
          </a:p>
          <a:p>
            <a:pPr indent="0" lvl="0" mar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No es necesario ser un experto en R: podés ser una persona que está iniciando en R y de igual manera organizar el grupo o ser parte del grupo organizador.  La idea es juntarse y aprender entre todos, incluido los organizadores.</a:t>
            </a:r>
            <a:endParaRPr>
              <a:solidFill>
                <a:schemeClr val="dk1"/>
              </a:solidFill>
            </a:endParaRPr>
          </a:p>
          <a:p>
            <a:pPr indent="0" lvl="0" marL="0" rtl="0">
              <a:spcBef>
                <a:spcPts val="0"/>
              </a:spcBef>
              <a:spcAft>
                <a:spcPts val="0"/>
              </a:spcAft>
              <a:buClr>
                <a:schemeClr val="dk1"/>
              </a:buClr>
              <a:buSzPts val="1100"/>
              <a:buFont typeface="Arial"/>
              <a:buNone/>
            </a:pPr>
            <a:r>
              <a:t/>
            </a:r>
            <a:endParaRPr>
              <a:solidFill>
                <a:schemeClr val="dk1"/>
              </a:solidFill>
            </a:endParaRPr>
          </a:p>
          <a:p>
            <a:pPr indent="0" lvl="0" marL="0" rtl="0">
              <a:spcBef>
                <a:spcPts val="0"/>
              </a:spcBef>
              <a:spcAft>
                <a:spcPts val="0"/>
              </a:spcAft>
              <a:buClr>
                <a:schemeClr val="dk1"/>
              </a:buClr>
              <a:buSzPts val="1100"/>
              <a:buFont typeface="Arial"/>
              <a:buNone/>
            </a:pPr>
            <a:r>
              <a:rPr lang="en">
                <a:solidFill>
                  <a:schemeClr val="dk1"/>
                </a:solidFill>
              </a:rPr>
              <a:t>No hay una única receta que se debe repetir, respetando los lineamientos generales, cada capítulo le da el formato que mejor se adapte a su grupo.</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3fcfeedf3d_0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fcfeedf3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3fcfeedf3d_0_8: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3fcfeedf3d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
              <a:t>Cómo puedo ayudar? Aliados.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6" name="Shape 376"/>
        <p:cNvGrpSpPr/>
        <p:nvPr/>
      </p:nvGrpSpPr>
      <p:grpSpPr>
        <a:xfrm>
          <a:off x="0" y="0"/>
          <a:ext cx="0" cy="0"/>
          <a:chOff x="0" y="0"/>
          <a:chExt cx="0" cy="0"/>
        </a:xfrm>
      </p:grpSpPr>
      <p:sp>
        <p:nvSpPr>
          <p:cNvPr id="377" name="Google Shape;377;g3ec166969a_14_11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a:spcBef>
                <a:spcPts val="0"/>
              </a:spcBef>
              <a:spcAft>
                <a:spcPts val="0"/>
              </a:spcAft>
              <a:buNone/>
            </a:pPr>
            <a:r>
              <a:rPr lang="en"/>
              <a:t>Lucy y Maëlle lo presentaron en JSM Data Art Show el año pasado en Baltimore! (Joint Statistical Meetings)</a:t>
            </a:r>
            <a:endParaRPr b="1" sz="4650">
              <a:solidFill>
                <a:srgbClr val="333333"/>
              </a:solidFill>
            </a:endParaRPr>
          </a:p>
          <a:p>
            <a:pPr indent="0" lvl="0" marL="0" rtl="0">
              <a:spcBef>
                <a:spcPts val="0"/>
              </a:spcBef>
              <a:spcAft>
                <a:spcPts val="0"/>
              </a:spcAft>
              <a:buNone/>
            </a:pPr>
            <a:r>
              <a:t/>
            </a:r>
            <a:endParaRPr/>
          </a:p>
        </p:txBody>
      </p:sp>
      <p:sp>
        <p:nvSpPr>
          <p:cNvPr id="378" name="Google Shape;378;g3ec166969a_14_1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4016ab131c_0_12: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4016ab131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016ab131c_1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016ab131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lang="en"/>
              <a:t>Sponsorizadas por el R Consortium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3f8d4cd8cb_1_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Clr>
                <a:schemeClr val="dk1"/>
              </a:buClr>
              <a:buSzPts val="1100"/>
              <a:buFont typeface="Arial"/>
              <a:buNone/>
            </a:pPr>
            <a:r>
              <a:t/>
            </a:r>
            <a:endParaRPr/>
          </a:p>
        </p:txBody>
      </p:sp>
      <p:sp>
        <p:nvSpPr>
          <p:cNvPr id="229" name="Google Shape;229;g3f8d4cd8cb_1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3f8d4cd8cb_1_46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45" name="Google Shape;245;g3f8d4cd8cb_1_4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3f8d4cd8cb_1_36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Agregar link a Shiny de Gaby y mencionar verbalmente que existe!</a:t>
            </a:r>
            <a:endParaRPr/>
          </a:p>
        </p:txBody>
      </p:sp>
      <p:sp>
        <p:nvSpPr>
          <p:cNvPr id="251" name="Google Shape;251;g3f8d4cd8cb_1_36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3ec166969a_7_1: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ec166969a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3ec166969a_7_9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74" name="Google Shape;274;g3ec166969a_7_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3ec166969a_14_9: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3ec166969a_14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9" name="Shape 9"/>
        <p:cNvGrpSpPr/>
        <p:nvPr/>
      </p:nvGrpSpPr>
      <p:grpSpPr>
        <a:xfrm>
          <a:off x="0" y="0"/>
          <a:ext cx="0" cy="0"/>
          <a:chOff x="0" y="0"/>
          <a:chExt cx="0" cy="0"/>
        </a:xfrm>
      </p:grpSpPr>
      <p:sp>
        <p:nvSpPr>
          <p:cNvPr id="10" name="Google Shape;10;p2"/>
          <p:cNvSpPr/>
          <p:nvPr/>
        </p:nvSpPr>
        <p:spPr>
          <a:xfrm>
            <a:off x="655200" y="2856150"/>
            <a:ext cx="54300" cy="1191900"/>
          </a:xfrm>
          <a:prstGeom prst="rect">
            <a:avLst/>
          </a:prstGeom>
          <a:solidFill>
            <a:srgbClr val="562457"/>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88398A"/>
              </a:solidFill>
            </a:endParaRPr>
          </a:p>
        </p:txBody>
      </p:sp>
      <p:sp>
        <p:nvSpPr>
          <p:cNvPr id="11" name="Google Shape;11;p2"/>
          <p:cNvSpPr txBox="1"/>
          <p:nvPr>
            <p:ph type="ctrTitle"/>
          </p:nvPr>
        </p:nvSpPr>
        <p:spPr>
          <a:xfrm>
            <a:off x="762000" y="2851325"/>
            <a:ext cx="5412300" cy="1159800"/>
          </a:xfrm>
          <a:prstGeom prst="rect">
            <a:avLst/>
          </a:prstGeom>
        </p:spPr>
        <p:txBody>
          <a:bodyPr anchorCtr="0" anchor="ctr" bIns="91425" lIns="91425" spcFirstLastPara="1" rIns="91425" wrap="square" tIns="91425"/>
          <a:lstStyle>
            <a:lvl1pPr lvl="0">
              <a:spcBef>
                <a:spcPts val="0"/>
              </a:spcBef>
              <a:spcAft>
                <a:spcPts val="0"/>
              </a:spcAft>
              <a:buClr>
                <a:srgbClr val="88398A"/>
              </a:buClr>
              <a:buSzPts val="4800"/>
              <a:buFont typeface="Helvetica Neue"/>
              <a:buNone/>
              <a:defRPr sz="4800">
                <a:solidFill>
                  <a:srgbClr val="88398A"/>
                </a:solidFill>
                <a:latin typeface="Helvetica Neue"/>
                <a:ea typeface="Helvetica Neue"/>
                <a:cs typeface="Helvetica Neue"/>
                <a:sym typeface="Helvetica Neue"/>
              </a:defRPr>
            </a:lvl1pPr>
            <a:lvl2pPr lvl="1">
              <a:spcBef>
                <a:spcPts val="0"/>
              </a:spcBef>
              <a:spcAft>
                <a:spcPts val="0"/>
              </a:spcAft>
              <a:buClr>
                <a:srgbClr val="88398A"/>
              </a:buClr>
              <a:buSzPts val="4800"/>
              <a:buNone/>
              <a:defRPr sz="4800">
                <a:solidFill>
                  <a:srgbClr val="88398A"/>
                </a:solidFill>
              </a:defRPr>
            </a:lvl2pPr>
            <a:lvl3pPr lvl="2">
              <a:spcBef>
                <a:spcPts val="0"/>
              </a:spcBef>
              <a:spcAft>
                <a:spcPts val="0"/>
              </a:spcAft>
              <a:buClr>
                <a:srgbClr val="88398A"/>
              </a:buClr>
              <a:buSzPts val="4800"/>
              <a:buNone/>
              <a:defRPr sz="4800">
                <a:solidFill>
                  <a:srgbClr val="88398A"/>
                </a:solidFill>
              </a:defRPr>
            </a:lvl3pPr>
            <a:lvl4pPr lvl="3">
              <a:spcBef>
                <a:spcPts val="0"/>
              </a:spcBef>
              <a:spcAft>
                <a:spcPts val="0"/>
              </a:spcAft>
              <a:buClr>
                <a:srgbClr val="88398A"/>
              </a:buClr>
              <a:buSzPts val="4800"/>
              <a:buNone/>
              <a:defRPr sz="4800">
                <a:solidFill>
                  <a:srgbClr val="88398A"/>
                </a:solidFill>
              </a:defRPr>
            </a:lvl4pPr>
            <a:lvl5pPr lvl="4">
              <a:spcBef>
                <a:spcPts val="0"/>
              </a:spcBef>
              <a:spcAft>
                <a:spcPts val="0"/>
              </a:spcAft>
              <a:buClr>
                <a:srgbClr val="88398A"/>
              </a:buClr>
              <a:buSzPts val="4800"/>
              <a:buNone/>
              <a:defRPr sz="4800">
                <a:solidFill>
                  <a:srgbClr val="88398A"/>
                </a:solidFill>
              </a:defRPr>
            </a:lvl5pPr>
            <a:lvl6pPr lvl="5">
              <a:spcBef>
                <a:spcPts val="0"/>
              </a:spcBef>
              <a:spcAft>
                <a:spcPts val="0"/>
              </a:spcAft>
              <a:buClr>
                <a:srgbClr val="88398A"/>
              </a:buClr>
              <a:buSzPts val="4800"/>
              <a:buNone/>
              <a:defRPr sz="4800">
                <a:solidFill>
                  <a:srgbClr val="88398A"/>
                </a:solidFill>
              </a:defRPr>
            </a:lvl6pPr>
            <a:lvl7pPr lvl="6">
              <a:spcBef>
                <a:spcPts val="0"/>
              </a:spcBef>
              <a:spcAft>
                <a:spcPts val="0"/>
              </a:spcAft>
              <a:buClr>
                <a:srgbClr val="88398A"/>
              </a:buClr>
              <a:buSzPts val="4800"/>
              <a:buNone/>
              <a:defRPr sz="4800">
                <a:solidFill>
                  <a:srgbClr val="88398A"/>
                </a:solidFill>
              </a:defRPr>
            </a:lvl7pPr>
            <a:lvl8pPr lvl="7">
              <a:spcBef>
                <a:spcPts val="0"/>
              </a:spcBef>
              <a:spcAft>
                <a:spcPts val="0"/>
              </a:spcAft>
              <a:buClr>
                <a:srgbClr val="88398A"/>
              </a:buClr>
              <a:buSzPts val="4800"/>
              <a:buNone/>
              <a:defRPr sz="4800">
                <a:solidFill>
                  <a:srgbClr val="88398A"/>
                </a:solidFill>
              </a:defRPr>
            </a:lvl8pPr>
            <a:lvl9pPr lvl="8">
              <a:spcBef>
                <a:spcPts val="0"/>
              </a:spcBef>
              <a:spcAft>
                <a:spcPts val="0"/>
              </a:spcAft>
              <a:buClr>
                <a:srgbClr val="88398A"/>
              </a:buClr>
              <a:buSzPts val="4800"/>
              <a:buNone/>
              <a:defRPr sz="4800">
                <a:solidFill>
                  <a:srgbClr val="88398A"/>
                </a:solidFill>
              </a:defRPr>
            </a:lvl9pPr>
          </a:lstStyle>
          <a:p/>
        </p:txBody>
      </p:sp>
      <p:pic>
        <p:nvPicPr>
          <p:cNvPr descr="download.png" id="12" name="Google Shape;12;p2"/>
          <p:cNvPicPr preferRelativeResize="0"/>
          <p:nvPr/>
        </p:nvPicPr>
        <p:blipFill>
          <a:blip r:embed="rId2">
            <a:alphaModFix/>
          </a:blip>
          <a:stretch>
            <a:fillRect/>
          </a:stretch>
        </p:blipFill>
        <p:spPr>
          <a:xfrm>
            <a:off x="6098100" y="357500"/>
            <a:ext cx="2858575" cy="951900"/>
          </a:xfrm>
          <a:prstGeom prst="rect">
            <a:avLst/>
          </a:prstGeom>
          <a:noFill/>
          <a:ln>
            <a:noFill/>
          </a:ln>
        </p:spPr>
      </p:pic>
      <p:sp>
        <p:nvSpPr>
          <p:cNvPr id="13" name="Google Shape;13;p2"/>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TITLE_ONLY_1_1_1">
    <p:spTree>
      <p:nvGrpSpPr>
        <p:cNvPr id="56" name="Shape 56"/>
        <p:cNvGrpSpPr/>
        <p:nvPr/>
      </p:nvGrpSpPr>
      <p:grpSpPr>
        <a:xfrm>
          <a:off x="0" y="0"/>
          <a:ext cx="0" cy="0"/>
          <a:chOff x="0" y="0"/>
          <a:chExt cx="0" cy="0"/>
        </a:xfrm>
      </p:grpSpPr>
      <p:sp>
        <p:nvSpPr>
          <p:cNvPr id="57" name="Google Shape;57;p11"/>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download (1).png" id="58" name="Google Shape;58;p11"/>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9" name="Shape 59"/>
        <p:cNvGrpSpPr/>
        <p:nvPr/>
      </p:nvGrpSpPr>
      <p:grpSpPr>
        <a:xfrm>
          <a:off x="0" y="0"/>
          <a:ext cx="0" cy="0"/>
          <a:chOff x="0" y="0"/>
          <a:chExt cx="0" cy="0"/>
        </a:xfrm>
      </p:grpSpPr>
      <p:sp>
        <p:nvSpPr>
          <p:cNvPr id="60" name="Google Shape;60;p12"/>
          <p:cNvSpPr txBox="1"/>
          <p:nvPr>
            <p:ph idx="1" type="body"/>
          </p:nvPr>
        </p:nvSpPr>
        <p:spPr>
          <a:xfrm>
            <a:off x="633300" y="4285675"/>
            <a:ext cx="8053500" cy="519600"/>
          </a:xfrm>
          <a:prstGeom prst="rect">
            <a:avLst/>
          </a:prstGeom>
        </p:spPr>
        <p:txBody>
          <a:bodyPr anchorCtr="0" anchor="t" bIns="91425" lIns="91425" spcFirstLastPara="1" rIns="91425" wrap="square" tIns="91425"/>
          <a:lstStyle>
            <a:lvl1pPr indent="-228600" lvl="0" marL="457200">
              <a:spcBef>
                <a:spcPts val="360"/>
              </a:spcBef>
              <a:spcAft>
                <a:spcPts val="0"/>
              </a:spcAft>
              <a:buSzPts val="1400"/>
              <a:buNone/>
              <a:defRPr sz="1400"/>
            </a:lvl1pPr>
          </a:lstStyle>
          <a:p/>
        </p:txBody>
      </p:sp>
      <p:sp>
        <p:nvSpPr>
          <p:cNvPr id="61" name="Google Shape;61;p12"/>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download (1).png" id="62" name="Google Shape;62;p12"/>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3" name="Shape 63"/>
        <p:cNvGrpSpPr/>
        <p:nvPr/>
      </p:nvGrpSpPr>
      <p:grpSpPr>
        <a:xfrm>
          <a:off x="0" y="0"/>
          <a:ext cx="0" cy="0"/>
          <a:chOff x="0" y="0"/>
          <a:chExt cx="0" cy="0"/>
        </a:xfrm>
      </p:grpSpPr>
      <p:sp>
        <p:nvSpPr>
          <p:cNvPr id="64" name="Google Shape;64;p13"/>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download (1).png" id="65" name="Google Shape;65;p13"/>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p:cSld name="BLANK_1">
    <p:spTree>
      <p:nvGrpSpPr>
        <p:cNvPr id="66" name="Shape 66"/>
        <p:cNvGrpSpPr/>
        <p:nvPr/>
      </p:nvGrpSpPr>
      <p:grpSpPr>
        <a:xfrm>
          <a:off x="0" y="0"/>
          <a:ext cx="0" cy="0"/>
          <a:chOff x="0" y="0"/>
          <a:chExt cx="0" cy="0"/>
        </a:xfrm>
      </p:grpSpPr>
      <p:sp>
        <p:nvSpPr>
          <p:cNvPr id="67" name="Google Shape;67;p14"/>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download (1).png" id="68" name="Google Shape;68;p14"/>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spTree>
      <p:nvGrpSpPr>
        <p:cNvPr id="73" name="Shape 73"/>
        <p:cNvGrpSpPr/>
        <p:nvPr/>
      </p:nvGrpSpPr>
      <p:grpSpPr>
        <a:xfrm>
          <a:off x="0" y="0"/>
          <a:ext cx="0" cy="0"/>
          <a:chOff x="0" y="0"/>
          <a:chExt cx="0" cy="0"/>
        </a:xfrm>
      </p:grpSpPr>
      <p:sp>
        <p:nvSpPr>
          <p:cNvPr id="74" name="Google Shape;74;p16"/>
          <p:cNvSpPr/>
          <p:nvPr/>
        </p:nvSpPr>
        <p:spPr>
          <a:xfrm>
            <a:off x="655200" y="2856150"/>
            <a:ext cx="54300" cy="1191900"/>
          </a:xfrm>
          <a:prstGeom prst="rect">
            <a:avLst/>
          </a:prstGeom>
          <a:solidFill>
            <a:srgbClr val="5624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88398A"/>
              </a:solidFill>
              <a:latin typeface="Arial"/>
              <a:ea typeface="Arial"/>
              <a:cs typeface="Arial"/>
              <a:sym typeface="Arial"/>
            </a:endParaRPr>
          </a:p>
        </p:txBody>
      </p:sp>
      <p:sp>
        <p:nvSpPr>
          <p:cNvPr id="75" name="Google Shape;75;p16"/>
          <p:cNvSpPr txBox="1"/>
          <p:nvPr>
            <p:ph type="ctrTitle"/>
          </p:nvPr>
        </p:nvSpPr>
        <p:spPr>
          <a:xfrm>
            <a:off x="762000" y="2851325"/>
            <a:ext cx="5412300" cy="11598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398A"/>
              </a:buClr>
              <a:buSzPts val="1400"/>
              <a:buFont typeface="Helvetica Neue"/>
              <a:buNone/>
              <a:defRPr b="1" i="0" sz="4800" u="none" cap="none" strike="noStrike">
                <a:solidFill>
                  <a:srgbClr val="88398A"/>
                </a:solidFill>
                <a:latin typeface="Helvetica Neue"/>
                <a:ea typeface="Helvetica Neue"/>
                <a:cs typeface="Helvetica Neue"/>
                <a:sym typeface="Helvetica Neue"/>
              </a:defRPr>
            </a:lvl1pPr>
            <a:lvl2pPr indent="0" lvl="1" rtl="0">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2pPr>
            <a:lvl3pPr indent="0" lvl="2" rtl="0">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3pPr>
            <a:lvl4pPr indent="0" lvl="3" rtl="0">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4pPr>
            <a:lvl5pPr indent="0" lvl="4" rtl="0">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5pPr>
            <a:lvl6pPr indent="0" lvl="5" rtl="0">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6pPr>
            <a:lvl7pPr indent="0" lvl="6" rtl="0">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7pPr>
            <a:lvl8pPr indent="0" lvl="7" rtl="0">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8pPr>
            <a:lvl9pPr indent="0" lvl="8" rtl="0">
              <a:spcBef>
                <a:spcPts val="0"/>
              </a:spcBef>
              <a:spcAft>
                <a:spcPts val="0"/>
              </a:spcAft>
              <a:buClr>
                <a:srgbClr val="88398A"/>
              </a:buClr>
              <a:buSzPts val="1400"/>
              <a:buFont typeface="Titillium Web"/>
              <a:buNone/>
              <a:defRPr b="1" sz="4800">
                <a:solidFill>
                  <a:srgbClr val="88398A"/>
                </a:solidFill>
                <a:latin typeface="Titillium Web"/>
                <a:ea typeface="Titillium Web"/>
                <a:cs typeface="Titillium Web"/>
                <a:sym typeface="Titillium Web"/>
              </a:defRPr>
            </a:lvl9pPr>
          </a:lstStyle>
          <a:p/>
        </p:txBody>
      </p:sp>
      <p:pic>
        <p:nvPicPr>
          <p:cNvPr descr="download.png" id="76" name="Google Shape;76;p16"/>
          <p:cNvPicPr preferRelativeResize="0"/>
          <p:nvPr/>
        </p:nvPicPr>
        <p:blipFill rotWithShape="1">
          <a:blip r:embed="rId2">
            <a:alphaModFix/>
          </a:blip>
          <a:srcRect b="0" l="0" r="0" t="0"/>
          <a:stretch/>
        </p:blipFill>
        <p:spPr>
          <a:xfrm>
            <a:off x="6098100" y="357499"/>
            <a:ext cx="2858700" cy="951900"/>
          </a:xfrm>
          <a:prstGeom prst="rect">
            <a:avLst/>
          </a:prstGeom>
          <a:noFill/>
          <a:ln>
            <a:noFill/>
          </a:ln>
        </p:spPr>
      </p:pic>
      <p:sp>
        <p:nvSpPr>
          <p:cNvPr id="77" name="Google Shape;77;p16"/>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78" name="Shape 78"/>
        <p:cNvGrpSpPr/>
        <p:nvPr/>
      </p:nvGrpSpPr>
      <p:grpSpPr>
        <a:xfrm>
          <a:off x="0" y="0"/>
          <a:ext cx="0" cy="0"/>
          <a:chOff x="0" y="0"/>
          <a:chExt cx="0" cy="0"/>
        </a:xfrm>
      </p:grpSpPr>
      <p:sp>
        <p:nvSpPr>
          <p:cNvPr id="79" name="Google Shape;79;p17"/>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rtl="0">
              <a:spcBef>
                <a:spcPts val="0"/>
              </a:spcBef>
              <a:spcAft>
                <a:spcPts val="0"/>
              </a:spcAft>
              <a:buSzPts val="1400"/>
              <a:buFont typeface="Titillium Web"/>
              <a:buNone/>
              <a:defRPr b="1" sz="2600">
                <a:latin typeface="Titillium Web"/>
                <a:ea typeface="Titillium Web"/>
                <a:cs typeface="Titillium Web"/>
                <a:sym typeface="Titillium Web"/>
              </a:defRPr>
            </a:lvl2pPr>
            <a:lvl3pPr indent="0" lvl="2" rtl="0">
              <a:spcBef>
                <a:spcPts val="0"/>
              </a:spcBef>
              <a:spcAft>
                <a:spcPts val="0"/>
              </a:spcAft>
              <a:buSzPts val="1400"/>
              <a:buFont typeface="Titillium Web"/>
              <a:buNone/>
              <a:defRPr b="1" sz="2600">
                <a:latin typeface="Titillium Web"/>
                <a:ea typeface="Titillium Web"/>
                <a:cs typeface="Titillium Web"/>
                <a:sym typeface="Titillium Web"/>
              </a:defRPr>
            </a:lvl3pPr>
            <a:lvl4pPr indent="0" lvl="3" rtl="0">
              <a:spcBef>
                <a:spcPts val="0"/>
              </a:spcBef>
              <a:spcAft>
                <a:spcPts val="0"/>
              </a:spcAft>
              <a:buSzPts val="1400"/>
              <a:buFont typeface="Titillium Web"/>
              <a:buNone/>
              <a:defRPr b="1" sz="2600">
                <a:latin typeface="Titillium Web"/>
                <a:ea typeface="Titillium Web"/>
                <a:cs typeface="Titillium Web"/>
                <a:sym typeface="Titillium Web"/>
              </a:defRPr>
            </a:lvl4pPr>
            <a:lvl5pPr indent="0" lvl="4" rtl="0">
              <a:spcBef>
                <a:spcPts val="0"/>
              </a:spcBef>
              <a:spcAft>
                <a:spcPts val="0"/>
              </a:spcAft>
              <a:buSzPts val="1400"/>
              <a:buFont typeface="Titillium Web"/>
              <a:buNone/>
              <a:defRPr b="1" sz="2600">
                <a:latin typeface="Titillium Web"/>
                <a:ea typeface="Titillium Web"/>
                <a:cs typeface="Titillium Web"/>
                <a:sym typeface="Titillium Web"/>
              </a:defRPr>
            </a:lvl5pPr>
            <a:lvl6pPr indent="0" lvl="5" rtl="0">
              <a:spcBef>
                <a:spcPts val="0"/>
              </a:spcBef>
              <a:spcAft>
                <a:spcPts val="0"/>
              </a:spcAft>
              <a:buSzPts val="1400"/>
              <a:buFont typeface="Titillium Web"/>
              <a:buNone/>
              <a:defRPr b="1" sz="2600">
                <a:latin typeface="Titillium Web"/>
                <a:ea typeface="Titillium Web"/>
                <a:cs typeface="Titillium Web"/>
                <a:sym typeface="Titillium Web"/>
              </a:defRPr>
            </a:lvl6pPr>
            <a:lvl7pPr indent="0" lvl="6" rtl="0">
              <a:spcBef>
                <a:spcPts val="0"/>
              </a:spcBef>
              <a:spcAft>
                <a:spcPts val="0"/>
              </a:spcAft>
              <a:buSzPts val="1400"/>
              <a:buFont typeface="Titillium Web"/>
              <a:buNone/>
              <a:defRPr b="1" sz="2600">
                <a:latin typeface="Titillium Web"/>
                <a:ea typeface="Titillium Web"/>
                <a:cs typeface="Titillium Web"/>
                <a:sym typeface="Titillium Web"/>
              </a:defRPr>
            </a:lvl7pPr>
            <a:lvl8pPr indent="0" lvl="7" rtl="0">
              <a:spcBef>
                <a:spcPts val="0"/>
              </a:spcBef>
              <a:spcAft>
                <a:spcPts val="0"/>
              </a:spcAft>
              <a:buSzPts val="1400"/>
              <a:buFont typeface="Titillium Web"/>
              <a:buNone/>
              <a:defRPr b="1" sz="2600">
                <a:latin typeface="Titillium Web"/>
                <a:ea typeface="Titillium Web"/>
                <a:cs typeface="Titillium Web"/>
                <a:sym typeface="Titillium Web"/>
              </a:defRPr>
            </a:lvl8pPr>
            <a:lvl9pPr indent="0" lvl="8" rtl="0">
              <a:spcBef>
                <a:spcPts val="0"/>
              </a:spcBef>
              <a:spcAft>
                <a:spcPts val="0"/>
              </a:spcAft>
              <a:buSzPts val="1400"/>
              <a:buFont typeface="Titillium Web"/>
              <a:buNone/>
              <a:defRPr b="1" sz="2600">
                <a:latin typeface="Titillium Web"/>
                <a:ea typeface="Titillium Web"/>
                <a:cs typeface="Titillium Web"/>
                <a:sym typeface="Titillium Web"/>
              </a:defRPr>
            </a:lvl9pPr>
          </a:lstStyle>
          <a:p/>
        </p:txBody>
      </p:sp>
      <p:sp>
        <p:nvSpPr>
          <p:cNvPr id="80" name="Google Shape;80;p17"/>
          <p:cNvSpPr txBox="1"/>
          <p:nvPr>
            <p:ph idx="1" type="body"/>
          </p:nvPr>
        </p:nvSpPr>
        <p:spPr>
          <a:xfrm>
            <a:off x="692025" y="1584700"/>
            <a:ext cx="3407100" cy="32190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81" name="Google Shape;81;p17"/>
          <p:cNvSpPr txBox="1"/>
          <p:nvPr>
            <p:ph idx="2" type="body"/>
          </p:nvPr>
        </p:nvSpPr>
        <p:spPr>
          <a:xfrm>
            <a:off x="4244900" y="1584700"/>
            <a:ext cx="3407100" cy="32190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82" name="Google Shape;82;p17"/>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83" name="Google Shape;83;p17"/>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p:cSld name="Blank color">
    <p:spTree>
      <p:nvGrpSpPr>
        <p:cNvPr id="84" name="Shape 84"/>
        <p:cNvGrpSpPr/>
        <p:nvPr/>
      </p:nvGrpSpPr>
      <p:grpSpPr>
        <a:xfrm>
          <a:off x="0" y="0"/>
          <a:ext cx="0" cy="0"/>
          <a:chOff x="0" y="0"/>
          <a:chExt cx="0" cy="0"/>
        </a:xfrm>
      </p:grpSpPr>
      <p:sp>
        <p:nvSpPr>
          <p:cNvPr id="85" name="Google Shape;85;p18"/>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86" name="Google Shape;86;p18"/>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Subtitle">
    <p:spTree>
      <p:nvGrpSpPr>
        <p:cNvPr id="87" name="Shape 87"/>
        <p:cNvGrpSpPr/>
        <p:nvPr/>
      </p:nvGrpSpPr>
      <p:grpSpPr>
        <a:xfrm>
          <a:off x="0" y="0"/>
          <a:ext cx="0" cy="0"/>
          <a:chOff x="0" y="0"/>
          <a:chExt cx="0" cy="0"/>
        </a:xfrm>
      </p:grpSpPr>
      <p:sp>
        <p:nvSpPr>
          <p:cNvPr id="88" name="Google Shape;88;p19"/>
          <p:cNvSpPr/>
          <p:nvPr/>
        </p:nvSpPr>
        <p:spPr>
          <a:xfrm>
            <a:off x="655200" y="1417200"/>
            <a:ext cx="54300" cy="1363200"/>
          </a:xfrm>
          <a:prstGeom prst="rect">
            <a:avLst/>
          </a:prstGeom>
          <a:solidFill>
            <a:srgbClr val="5624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88398A"/>
              </a:solidFill>
              <a:latin typeface="Arial"/>
              <a:ea typeface="Arial"/>
              <a:cs typeface="Arial"/>
              <a:sym typeface="Arial"/>
            </a:endParaRPr>
          </a:p>
        </p:txBody>
      </p:sp>
      <p:sp>
        <p:nvSpPr>
          <p:cNvPr id="89" name="Google Shape;89;p19"/>
          <p:cNvSpPr txBox="1"/>
          <p:nvPr>
            <p:ph type="ctrTitle"/>
          </p:nvPr>
        </p:nvSpPr>
        <p:spPr>
          <a:xfrm>
            <a:off x="902550" y="1214425"/>
            <a:ext cx="4638300" cy="1159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88398A"/>
              </a:buClr>
              <a:buSzPts val="1400"/>
              <a:buFont typeface="Helvetica Neue"/>
              <a:buNone/>
              <a:defRPr b="1" i="0" sz="3600" u="none" cap="none" strike="noStrike">
                <a:solidFill>
                  <a:srgbClr val="88398A"/>
                </a:solidFill>
                <a:latin typeface="Helvetica Neue"/>
                <a:ea typeface="Helvetica Neue"/>
                <a:cs typeface="Helvetica Neue"/>
                <a:sym typeface="Helvetica Neue"/>
              </a:defRPr>
            </a:lvl1pPr>
            <a:lvl2pPr indent="0" lvl="1"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2pPr>
            <a:lvl3pPr indent="0" lvl="2"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3pPr>
            <a:lvl4pPr indent="0" lvl="3"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4pPr>
            <a:lvl5pPr indent="0" lvl="4"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5pPr>
            <a:lvl6pPr indent="0" lvl="5"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6pPr>
            <a:lvl7pPr indent="0" lvl="6"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7pPr>
            <a:lvl8pPr indent="0" lvl="7"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8pPr>
            <a:lvl9pPr indent="0" lvl="8" rtl="0">
              <a:spcBef>
                <a:spcPts val="0"/>
              </a:spcBef>
              <a:spcAft>
                <a:spcPts val="0"/>
              </a:spcAft>
              <a:buClr>
                <a:srgbClr val="88398A"/>
              </a:buClr>
              <a:buSzPts val="1400"/>
              <a:buFont typeface="Titillium Web"/>
              <a:buNone/>
              <a:defRPr b="1" sz="3600">
                <a:solidFill>
                  <a:srgbClr val="88398A"/>
                </a:solidFill>
                <a:latin typeface="Titillium Web"/>
                <a:ea typeface="Titillium Web"/>
                <a:cs typeface="Titillium Web"/>
                <a:sym typeface="Titillium Web"/>
              </a:defRPr>
            </a:lvl9pPr>
          </a:lstStyle>
          <a:p/>
        </p:txBody>
      </p:sp>
      <p:sp>
        <p:nvSpPr>
          <p:cNvPr id="90" name="Google Shape;90;p19"/>
          <p:cNvSpPr txBox="1"/>
          <p:nvPr>
            <p:ph idx="1" type="subTitle"/>
          </p:nvPr>
        </p:nvSpPr>
        <p:spPr>
          <a:xfrm>
            <a:off x="902550" y="2459050"/>
            <a:ext cx="7632000" cy="784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0" lvl="1" marL="4572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2pPr>
            <a:lvl3pPr indent="0" lvl="2" marL="9144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3pPr>
            <a:lvl4pPr indent="0" lvl="3" marL="13716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4pPr>
            <a:lvl5pPr indent="0" lvl="4" marL="18288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5pPr>
            <a:lvl6pPr indent="0" lvl="5" marL="22860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6pPr>
            <a:lvl7pPr indent="0" lvl="6" marL="27432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7pPr>
            <a:lvl8pPr indent="0" lvl="7" marL="32004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8pPr>
            <a:lvl9pPr indent="0" lvl="8" marL="3657600" marR="0" rtl="0" algn="l">
              <a:lnSpc>
                <a:spcPct val="100000"/>
              </a:lnSpc>
              <a:spcBef>
                <a:spcPts val="0"/>
              </a:spcBef>
              <a:spcAft>
                <a:spcPts val="0"/>
              </a:spcAft>
              <a:buClr>
                <a:srgbClr val="000000"/>
              </a:buClr>
              <a:buSzPts val="1800"/>
              <a:buFont typeface="Helvetica Neue"/>
              <a:buNone/>
              <a:defRPr b="0" i="0" sz="3000" u="none" cap="none" strike="noStrike">
                <a:solidFill>
                  <a:srgbClr val="000000"/>
                </a:solidFill>
                <a:latin typeface="Helvetica Neue"/>
                <a:ea typeface="Helvetica Neue"/>
                <a:cs typeface="Helvetica Neue"/>
                <a:sym typeface="Helvetica Neue"/>
              </a:defRPr>
            </a:lvl9pPr>
          </a:lstStyle>
          <a:p/>
        </p:txBody>
      </p:sp>
      <p:pic>
        <p:nvPicPr>
          <p:cNvPr descr="download (1).png" id="91" name="Google Shape;91;p19"/>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
        <p:nvSpPr>
          <p:cNvPr id="92" name="Google Shape;92;p19"/>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93" name="Shape 93"/>
        <p:cNvGrpSpPr/>
        <p:nvPr/>
      </p:nvGrpSpPr>
      <p:grpSpPr>
        <a:xfrm>
          <a:off x="0" y="0"/>
          <a:ext cx="0" cy="0"/>
          <a:chOff x="0" y="0"/>
          <a:chExt cx="0" cy="0"/>
        </a:xfrm>
      </p:grpSpPr>
      <p:sp>
        <p:nvSpPr>
          <p:cNvPr id="94" name="Google Shape;94;p20"/>
          <p:cNvSpPr txBox="1"/>
          <p:nvPr>
            <p:ph idx="1" type="body"/>
          </p:nvPr>
        </p:nvSpPr>
        <p:spPr>
          <a:xfrm>
            <a:off x="1261050" y="905750"/>
            <a:ext cx="5404500" cy="2744400"/>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1pPr>
            <a:lvl2pPr indent="-419100" lvl="1" marL="9144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2pPr>
            <a:lvl3pPr indent="-419100" lvl="2" marL="13716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3pPr>
            <a:lvl4pPr indent="-419100" lvl="3" marL="18288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4pPr>
            <a:lvl5pPr indent="-419100" lvl="4" marL="22860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5pPr>
            <a:lvl6pPr indent="-419100" lvl="5" marL="27432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6pPr>
            <a:lvl7pPr indent="-419100" lvl="6" marL="32004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7pPr>
            <a:lvl8pPr indent="-419100" lvl="7" marL="36576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8pPr>
            <a:lvl9pPr indent="-419100" lvl="8" marL="41148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9pPr>
          </a:lstStyle>
          <a:p/>
        </p:txBody>
      </p:sp>
      <p:sp>
        <p:nvSpPr>
          <p:cNvPr id="95" name="Google Shape;95;p20"/>
          <p:cNvSpPr txBox="1"/>
          <p:nvPr/>
        </p:nvSpPr>
        <p:spPr>
          <a:xfrm>
            <a:off x="439873" y="589943"/>
            <a:ext cx="1957200" cy="653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562457"/>
              </a:buClr>
              <a:buFont typeface="Helvetica Neue"/>
              <a:buNone/>
            </a:pPr>
            <a:r>
              <a:rPr b="1" i="0" lang="en" sz="9600" u="none" cap="none" strike="noStrike">
                <a:solidFill>
                  <a:srgbClr val="562457"/>
                </a:solidFill>
                <a:latin typeface="Helvetica Neue"/>
                <a:ea typeface="Helvetica Neue"/>
                <a:cs typeface="Helvetica Neue"/>
                <a:sym typeface="Helvetica Neue"/>
              </a:rPr>
              <a:t>“</a:t>
            </a:r>
            <a:endParaRPr/>
          </a:p>
        </p:txBody>
      </p:sp>
      <p:sp>
        <p:nvSpPr>
          <p:cNvPr id="96" name="Google Shape;96;p20"/>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97" name="Google Shape;97;p20"/>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98" name="Shape 98"/>
        <p:cNvGrpSpPr/>
        <p:nvPr/>
      </p:nvGrpSpPr>
      <p:grpSpPr>
        <a:xfrm>
          <a:off x="0" y="0"/>
          <a:ext cx="0" cy="0"/>
          <a:chOff x="0" y="0"/>
          <a:chExt cx="0" cy="0"/>
        </a:xfrm>
      </p:grpSpPr>
      <p:sp>
        <p:nvSpPr>
          <p:cNvPr id="99" name="Google Shape;99;p21"/>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rtl="0">
              <a:spcBef>
                <a:spcPts val="0"/>
              </a:spcBef>
              <a:spcAft>
                <a:spcPts val="0"/>
              </a:spcAft>
              <a:buSzPts val="1400"/>
              <a:buFont typeface="Titillium Web"/>
              <a:buNone/>
              <a:defRPr b="1" sz="2600">
                <a:latin typeface="Titillium Web"/>
                <a:ea typeface="Titillium Web"/>
                <a:cs typeface="Titillium Web"/>
                <a:sym typeface="Titillium Web"/>
              </a:defRPr>
            </a:lvl2pPr>
            <a:lvl3pPr indent="0" lvl="2" rtl="0">
              <a:spcBef>
                <a:spcPts val="0"/>
              </a:spcBef>
              <a:spcAft>
                <a:spcPts val="0"/>
              </a:spcAft>
              <a:buSzPts val="1400"/>
              <a:buFont typeface="Titillium Web"/>
              <a:buNone/>
              <a:defRPr b="1" sz="2600">
                <a:latin typeface="Titillium Web"/>
                <a:ea typeface="Titillium Web"/>
                <a:cs typeface="Titillium Web"/>
                <a:sym typeface="Titillium Web"/>
              </a:defRPr>
            </a:lvl3pPr>
            <a:lvl4pPr indent="0" lvl="3" rtl="0">
              <a:spcBef>
                <a:spcPts val="0"/>
              </a:spcBef>
              <a:spcAft>
                <a:spcPts val="0"/>
              </a:spcAft>
              <a:buSzPts val="1400"/>
              <a:buFont typeface="Titillium Web"/>
              <a:buNone/>
              <a:defRPr b="1" sz="2600">
                <a:latin typeface="Titillium Web"/>
                <a:ea typeface="Titillium Web"/>
                <a:cs typeface="Titillium Web"/>
                <a:sym typeface="Titillium Web"/>
              </a:defRPr>
            </a:lvl4pPr>
            <a:lvl5pPr indent="0" lvl="4" rtl="0">
              <a:spcBef>
                <a:spcPts val="0"/>
              </a:spcBef>
              <a:spcAft>
                <a:spcPts val="0"/>
              </a:spcAft>
              <a:buSzPts val="1400"/>
              <a:buFont typeface="Titillium Web"/>
              <a:buNone/>
              <a:defRPr b="1" sz="2600">
                <a:latin typeface="Titillium Web"/>
                <a:ea typeface="Titillium Web"/>
                <a:cs typeface="Titillium Web"/>
                <a:sym typeface="Titillium Web"/>
              </a:defRPr>
            </a:lvl5pPr>
            <a:lvl6pPr indent="0" lvl="5" rtl="0">
              <a:spcBef>
                <a:spcPts val="0"/>
              </a:spcBef>
              <a:spcAft>
                <a:spcPts val="0"/>
              </a:spcAft>
              <a:buSzPts val="1400"/>
              <a:buFont typeface="Titillium Web"/>
              <a:buNone/>
              <a:defRPr b="1" sz="2600">
                <a:latin typeface="Titillium Web"/>
                <a:ea typeface="Titillium Web"/>
                <a:cs typeface="Titillium Web"/>
                <a:sym typeface="Titillium Web"/>
              </a:defRPr>
            </a:lvl6pPr>
            <a:lvl7pPr indent="0" lvl="6" rtl="0">
              <a:spcBef>
                <a:spcPts val="0"/>
              </a:spcBef>
              <a:spcAft>
                <a:spcPts val="0"/>
              </a:spcAft>
              <a:buSzPts val="1400"/>
              <a:buFont typeface="Titillium Web"/>
              <a:buNone/>
              <a:defRPr b="1" sz="2600">
                <a:latin typeface="Titillium Web"/>
                <a:ea typeface="Titillium Web"/>
                <a:cs typeface="Titillium Web"/>
                <a:sym typeface="Titillium Web"/>
              </a:defRPr>
            </a:lvl7pPr>
            <a:lvl8pPr indent="0" lvl="7" rtl="0">
              <a:spcBef>
                <a:spcPts val="0"/>
              </a:spcBef>
              <a:spcAft>
                <a:spcPts val="0"/>
              </a:spcAft>
              <a:buSzPts val="1400"/>
              <a:buFont typeface="Titillium Web"/>
              <a:buNone/>
              <a:defRPr b="1" sz="2600">
                <a:latin typeface="Titillium Web"/>
                <a:ea typeface="Titillium Web"/>
                <a:cs typeface="Titillium Web"/>
                <a:sym typeface="Titillium Web"/>
              </a:defRPr>
            </a:lvl8pPr>
            <a:lvl9pPr indent="0" lvl="8" rtl="0">
              <a:spcBef>
                <a:spcPts val="0"/>
              </a:spcBef>
              <a:spcAft>
                <a:spcPts val="0"/>
              </a:spcAft>
              <a:buSzPts val="1400"/>
              <a:buFont typeface="Titillium Web"/>
              <a:buNone/>
              <a:defRPr b="1" sz="2600">
                <a:latin typeface="Titillium Web"/>
                <a:ea typeface="Titillium Web"/>
                <a:cs typeface="Titillium Web"/>
                <a:sym typeface="Titillium Web"/>
              </a:defRPr>
            </a:lvl9pPr>
          </a:lstStyle>
          <a:p/>
        </p:txBody>
      </p:sp>
      <p:sp>
        <p:nvSpPr>
          <p:cNvPr id="100" name="Google Shape;100;p21"/>
          <p:cNvSpPr txBox="1"/>
          <p:nvPr>
            <p:ph idx="1" type="body"/>
          </p:nvPr>
        </p:nvSpPr>
        <p:spPr>
          <a:xfrm>
            <a:off x="692025" y="1586325"/>
            <a:ext cx="5971500" cy="31485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01" name="Google Shape;101;p21"/>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02" name="Google Shape;102;p21"/>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spTree>
      <p:nvGrpSpPr>
        <p:cNvPr id="14" name="Shape 14"/>
        <p:cNvGrpSpPr/>
        <p:nvPr/>
      </p:nvGrpSpPr>
      <p:grpSpPr>
        <a:xfrm>
          <a:off x="0" y="0"/>
          <a:ext cx="0" cy="0"/>
          <a:chOff x="0" y="0"/>
          <a:chExt cx="0" cy="0"/>
        </a:xfrm>
      </p:grpSpPr>
      <p:sp>
        <p:nvSpPr>
          <p:cNvPr id="15" name="Google Shape;15;p3"/>
          <p:cNvSpPr/>
          <p:nvPr/>
        </p:nvSpPr>
        <p:spPr>
          <a:xfrm>
            <a:off x="655200" y="1417200"/>
            <a:ext cx="54300" cy="1363200"/>
          </a:xfrm>
          <a:prstGeom prst="rect">
            <a:avLst/>
          </a:prstGeom>
          <a:solidFill>
            <a:srgbClr val="562457"/>
          </a:solidFill>
          <a:ln>
            <a:noFill/>
          </a:ln>
        </p:spPr>
        <p:txBody>
          <a:bodyPr anchorCtr="0" anchor="ctr" bIns="91425" lIns="91425" spcFirstLastPara="1" rIns="91425" wrap="square" tIns="91425">
            <a:noAutofit/>
          </a:bodyPr>
          <a:lstStyle/>
          <a:p>
            <a:pPr indent="0" lvl="0" marL="0" rtl="0">
              <a:spcBef>
                <a:spcPts val="0"/>
              </a:spcBef>
              <a:spcAft>
                <a:spcPts val="0"/>
              </a:spcAft>
              <a:buNone/>
            </a:pPr>
            <a:r>
              <a:t/>
            </a:r>
            <a:endParaRPr>
              <a:solidFill>
                <a:srgbClr val="88398A"/>
              </a:solidFill>
            </a:endParaRPr>
          </a:p>
        </p:txBody>
      </p:sp>
      <p:sp>
        <p:nvSpPr>
          <p:cNvPr id="16" name="Google Shape;16;p3"/>
          <p:cNvSpPr txBox="1"/>
          <p:nvPr>
            <p:ph type="ctrTitle"/>
          </p:nvPr>
        </p:nvSpPr>
        <p:spPr>
          <a:xfrm>
            <a:off x="902550" y="1214425"/>
            <a:ext cx="4638300" cy="1159800"/>
          </a:xfrm>
          <a:prstGeom prst="rect">
            <a:avLst/>
          </a:prstGeom>
        </p:spPr>
        <p:txBody>
          <a:bodyPr anchorCtr="0" anchor="t" bIns="91425" lIns="91425" spcFirstLastPara="1" rIns="91425" wrap="square" tIns="91425"/>
          <a:lstStyle>
            <a:lvl1pPr lvl="0" rtl="0">
              <a:spcBef>
                <a:spcPts val="0"/>
              </a:spcBef>
              <a:spcAft>
                <a:spcPts val="0"/>
              </a:spcAft>
              <a:buClr>
                <a:srgbClr val="88398A"/>
              </a:buClr>
              <a:buSzPts val="3600"/>
              <a:buFont typeface="Helvetica Neue"/>
              <a:buNone/>
              <a:defRPr sz="3600">
                <a:solidFill>
                  <a:srgbClr val="88398A"/>
                </a:solidFill>
                <a:latin typeface="Helvetica Neue"/>
                <a:ea typeface="Helvetica Neue"/>
                <a:cs typeface="Helvetica Neue"/>
                <a:sym typeface="Helvetica Neue"/>
              </a:defRPr>
            </a:lvl1pPr>
            <a:lvl2pPr lvl="1" rtl="0">
              <a:spcBef>
                <a:spcPts val="0"/>
              </a:spcBef>
              <a:spcAft>
                <a:spcPts val="0"/>
              </a:spcAft>
              <a:buClr>
                <a:srgbClr val="88398A"/>
              </a:buClr>
              <a:buSzPts val="3600"/>
              <a:buNone/>
              <a:defRPr sz="3600">
                <a:solidFill>
                  <a:srgbClr val="88398A"/>
                </a:solidFill>
              </a:defRPr>
            </a:lvl2pPr>
            <a:lvl3pPr lvl="2" rtl="0">
              <a:spcBef>
                <a:spcPts val="0"/>
              </a:spcBef>
              <a:spcAft>
                <a:spcPts val="0"/>
              </a:spcAft>
              <a:buClr>
                <a:srgbClr val="88398A"/>
              </a:buClr>
              <a:buSzPts val="3600"/>
              <a:buNone/>
              <a:defRPr sz="3600">
                <a:solidFill>
                  <a:srgbClr val="88398A"/>
                </a:solidFill>
              </a:defRPr>
            </a:lvl3pPr>
            <a:lvl4pPr lvl="3" rtl="0">
              <a:spcBef>
                <a:spcPts val="0"/>
              </a:spcBef>
              <a:spcAft>
                <a:spcPts val="0"/>
              </a:spcAft>
              <a:buClr>
                <a:srgbClr val="88398A"/>
              </a:buClr>
              <a:buSzPts val="3600"/>
              <a:buNone/>
              <a:defRPr sz="3600">
                <a:solidFill>
                  <a:srgbClr val="88398A"/>
                </a:solidFill>
              </a:defRPr>
            </a:lvl4pPr>
            <a:lvl5pPr lvl="4" rtl="0">
              <a:spcBef>
                <a:spcPts val="0"/>
              </a:spcBef>
              <a:spcAft>
                <a:spcPts val="0"/>
              </a:spcAft>
              <a:buClr>
                <a:srgbClr val="88398A"/>
              </a:buClr>
              <a:buSzPts val="3600"/>
              <a:buNone/>
              <a:defRPr sz="3600">
                <a:solidFill>
                  <a:srgbClr val="88398A"/>
                </a:solidFill>
              </a:defRPr>
            </a:lvl5pPr>
            <a:lvl6pPr lvl="5" rtl="0">
              <a:spcBef>
                <a:spcPts val="0"/>
              </a:spcBef>
              <a:spcAft>
                <a:spcPts val="0"/>
              </a:spcAft>
              <a:buClr>
                <a:srgbClr val="88398A"/>
              </a:buClr>
              <a:buSzPts val="3600"/>
              <a:buNone/>
              <a:defRPr sz="3600">
                <a:solidFill>
                  <a:srgbClr val="88398A"/>
                </a:solidFill>
              </a:defRPr>
            </a:lvl6pPr>
            <a:lvl7pPr lvl="6" rtl="0">
              <a:spcBef>
                <a:spcPts val="0"/>
              </a:spcBef>
              <a:spcAft>
                <a:spcPts val="0"/>
              </a:spcAft>
              <a:buClr>
                <a:srgbClr val="88398A"/>
              </a:buClr>
              <a:buSzPts val="3600"/>
              <a:buNone/>
              <a:defRPr sz="3600">
                <a:solidFill>
                  <a:srgbClr val="88398A"/>
                </a:solidFill>
              </a:defRPr>
            </a:lvl7pPr>
            <a:lvl8pPr lvl="7" rtl="0">
              <a:spcBef>
                <a:spcPts val="0"/>
              </a:spcBef>
              <a:spcAft>
                <a:spcPts val="0"/>
              </a:spcAft>
              <a:buClr>
                <a:srgbClr val="88398A"/>
              </a:buClr>
              <a:buSzPts val="3600"/>
              <a:buNone/>
              <a:defRPr sz="3600">
                <a:solidFill>
                  <a:srgbClr val="88398A"/>
                </a:solidFill>
              </a:defRPr>
            </a:lvl8pPr>
            <a:lvl9pPr lvl="8" rtl="0">
              <a:spcBef>
                <a:spcPts val="0"/>
              </a:spcBef>
              <a:spcAft>
                <a:spcPts val="0"/>
              </a:spcAft>
              <a:buClr>
                <a:srgbClr val="88398A"/>
              </a:buClr>
              <a:buSzPts val="3600"/>
              <a:buNone/>
              <a:defRPr sz="3600">
                <a:solidFill>
                  <a:srgbClr val="88398A"/>
                </a:solidFill>
              </a:defRPr>
            </a:lvl9pPr>
          </a:lstStyle>
          <a:p/>
        </p:txBody>
      </p:sp>
      <p:sp>
        <p:nvSpPr>
          <p:cNvPr id="17" name="Google Shape;17;p3"/>
          <p:cNvSpPr txBox="1"/>
          <p:nvPr>
            <p:ph idx="1" type="subTitle"/>
          </p:nvPr>
        </p:nvSpPr>
        <p:spPr>
          <a:xfrm>
            <a:off x="902550" y="2459050"/>
            <a:ext cx="7632000" cy="784800"/>
          </a:xfrm>
          <a:prstGeom prst="rect">
            <a:avLst/>
          </a:prstGeom>
        </p:spPr>
        <p:txBody>
          <a:bodyPr anchorCtr="0" anchor="t" bIns="91425" lIns="91425" spcFirstLastPara="1" rIns="91425" wrap="square" tIns="91425"/>
          <a:lstStyle>
            <a:lvl1pPr lvl="0" rtl="0">
              <a:spcBef>
                <a:spcPts val="0"/>
              </a:spcBef>
              <a:spcAft>
                <a:spcPts val="0"/>
              </a:spcAft>
              <a:buClr>
                <a:srgbClr val="000000"/>
              </a:buClr>
              <a:buSzPts val="1800"/>
              <a:buFont typeface="Helvetica Neue"/>
              <a:buNone/>
              <a:defRPr>
                <a:solidFill>
                  <a:srgbClr val="000000"/>
                </a:solidFill>
                <a:latin typeface="Helvetica Neue"/>
                <a:ea typeface="Helvetica Neue"/>
                <a:cs typeface="Helvetica Neue"/>
                <a:sym typeface="Helvetica Neue"/>
              </a:defRPr>
            </a:lvl1pPr>
            <a:lvl2pPr lvl="1" rtl="0">
              <a:spcBef>
                <a:spcPts val="0"/>
              </a:spcBef>
              <a:spcAft>
                <a:spcPts val="0"/>
              </a:spcAft>
              <a:buClr>
                <a:srgbClr val="000000"/>
              </a:buClr>
              <a:buSzPts val="3000"/>
              <a:buNone/>
              <a:defRPr sz="3000">
                <a:solidFill>
                  <a:srgbClr val="000000"/>
                </a:solidFill>
              </a:defRPr>
            </a:lvl2pPr>
            <a:lvl3pPr lvl="2" rtl="0">
              <a:spcBef>
                <a:spcPts val="0"/>
              </a:spcBef>
              <a:spcAft>
                <a:spcPts val="0"/>
              </a:spcAft>
              <a:buClr>
                <a:srgbClr val="000000"/>
              </a:buClr>
              <a:buSzPts val="3000"/>
              <a:buNone/>
              <a:defRPr sz="3000">
                <a:solidFill>
                  <a:srgbClr val="000000"/>
                </a:solidFill>
              </a:defRPr>
            </a:lvl3pPr>
            <a:lvl4pPr lvl="3" rtl="0">
              <a:spcBef>
                <a:spcPts val="0"/>
              </a:spcBef>
              <a:spcAft>
                <a:spcPts val="0"/>
              </a:spcAft>
              <a:buClr>
                <a:srgbClr val="000000"/>
              </a:buClr>
              <a:buSzPts val="3000"/>
              <a:buNone/>
              <a:defRPr sz="3000">
                <a:solidFill>
                  <a:srgbClr val="000000"/>
                </a:solidFill>
              </a:defRPr>
            </a:lvl4pPr>
            <a:lvl5pPr lvl="4" rtl="0">
              <a:spcBef>
                <a:spcPts val="0"/>
              </a:spcBef>
              <a:spcAft>
                <a:spcPts val="0"/>
              </a:spcAft>
              <a:buClr>
                <a:srgbClr val="000000"/>
              </a:buClr>
              <a:buSzPts val="3000"/>
              <a:buNone/>
              <a:defRPr sz="3000">
                <a:solidFill>
                  <a:srgbClr val="000000"/>
                </a:solidFill>
              </a:defRPr>
            </a:lvl5pPr>
            <a:lvl6pPr lvl="5" rtl="0">
              <a:spcBef>
                <a:spcPts val="0"/>
              </a:spcBef>
              <a:spcAft>
                <a:spcPts val="0"/>
              </a:spcAft>
              <a:buClr>
                <a:srgbClr val="000000"/>
              </a:buClr>
              <a:buSzPts val="3000"/>
              <a:buNone/>
              <a:defRPr sz="3000">
                <a:solidFill>
                  <a:srgbClr val="000000"/>
                </a:solidFill>
              </a:defRPr>
            </a:lvl6pPr>
            <a:lvl7pPr lvl="6" rtl="0">
              <a:spcBef>
                <a:spcPts val="0"/>
              </a:spcBef>
              <a:spcAft>
                <a:spcPts val="0"/>
              </a:spcAft>
              <a:buClr>
                <a:srgbClr val="000000"/>
              </a:buClr>
              <a:buSzPts val="3000"/>
              <a:buNone/>
              <a:defRPr sz="3000">
                <a:solidFill>
                  <a:srgbClr val="000000"/>
                </a:solidFill>
              </a:defRPr>
            </a:lvl7pPr>
            <a:lvl8pPr lvl="7" rtl="0">
              <a:spcBef>
                <a:spcPts val="0"/>
              </a:spcBef>
              <a:spcAft>
                <a:spcPts val="0"/>
              </a:spcAft>
              <a:buClr>
                <a:srgbClr val="000000"/>
              </a:buClr>
              <a:buSzPts val="3000"/>
              <a:buNone/>
              <a:defRPr sz="3000">
                <a:solidFill>
                  <a:srgbClr val="000000"/>
                </a:solidFill>
              </a:defRPr>
            </a:lvl8pPr>
            <a:lvl9pPr lvl="8" rtl="0">
              <a:spcBef>
                <a:spcPts val="0"/>
              </a:spcBef>
              <a:spcAft>
                <a:spcPts val="0"/>
              </a:spcAft>
              <a:buClr>
                <a:srgbClr val="000000"/>
              </a:buClr>
              <a:buSzPts val="3000"/>
              <a:buNone/>
              <a:defRPr sz="3000">
                <a:solidFill>
                  <a:srgbClr val="000000"/>
                </a:solidFill>
              </a:defRPr>
            </a:lvl9pPr>
          </a:lstStyle>
          <a:p/>
        </p:txBody>
      </p:sp>
      <p:pic>
        <p:nvPicPr>
          <p:cNvPr descr="download (1).png" id="18" name="Google Shape;18;p3"/>
          <p:cNvPicPr preferRelativeResize="0"/>
          <p:nvPr/>
        </p:nvPicPr>
        <p:blipFill>
          <a:blip r:embed="rId2">
            <a:alphaModFix/>
          </a:blip>
          <a:stretch>
            <a:fillRect/>
          </a:stretch>
        </p:blipFill>
        <p:spPr>
          <a:xfrm>
            <a:off x="7929425" y="186325"/>
            <a:ext cx="951900" cy="951900"/>
          </a:xfrm>
          <a:prstGeom prst="rect">
            <a:avLst/>
          </a:prstGeom>
          <a:noFill/>
          <a:ln>
            <a:noFill/>
          </a:ln>
        </p:spPr>
      </p:pic>
      <p:sp>
        <p:nvSpPr>
          <p:cNvPr id="19" name="Google Shape;19;p3"/>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 + 3 columns">
    <p:spTree>
      <p:nvGrpSpPr>
        <p:cNvPr id="103" name="Shape 103"/>
        <p:cNvGrpSpPr/>
        <p:nvPr/>
      </p:nvGrpSpPr>
      <p:grpSpPr>
        <a:xfrm>
          <a:off x="0" y="0"/>
          <a:ext cx="0" cy="0"/>
          <a:chOff x="0" y="0"/>
          <a:chExt cx="0" cy="0"/>
        </a:xfrm>
      </p:grpSpPr>
      <p:sp>
        <p:nvSpPr>
          <p:cNvPr id="104" name="Google Shape;104;p22"/>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rtl="0">
              <a:spcBef>
                <a:spcPts val="0"/>
              </a:spcBef>
              <a:spcAft>
                <a:spcPts val="0"/>
              </a:spcAft>
              <a:buSzPts val="1400"/>
              <a:buFont typeface="Titillium Web"/>
              <a:buNone/>
              <a:defRPr b="1" sz="2600">
                <a:latin typeface="Titillium Web"/>
                <a:ea typeface="Titillium Web"/>
                <a:cs typeface="Titillium Web"/>
                <a:sym typeface="Titillium Web"/>
              </a:defRPr>
            </a:lvl2pPr>
            <a:lvl3pPr indent="0" lvl="2" rtl="0">
              <a:spcBef>
                <a:spcPts val="0"/>
              </a:spcBef>
              <a:spcAft>
                <a:spcPts val="0"/>
              </a:spcAft>
              <a:buSzPts val="1400"/>
              <a:buFont typeface="Titillium Web"/>
              <a:buNone/>
              <a:defRPr b="1" sz="2600">
                <a:latin typeface="Titillium Web"/>
                <a:ea typeface="Titillium Web"/>
                <a:cs typeface="Titillium Web"/>
                <a:sym typeface="Titillium Web"/>
              </a:defRPr>
            </a:lvl3pPr>
            <a:lvl4pPr indent="0" lvl="3" rtl="0">
              <a:spcBef>
                <a:spcPts val="0"/>
              </a:spcBef>
              <a:spcAft>
                <a:spcPts val="0"/>
              </a:spcAft>
              <a:buSzPts val="1400"/>
              <a:buFont typeface="Titillium Web"/>
              <a:buNone/>
              <a:defRPr b="1" sz="2600">
                <a:latin typeface="Titillium Web"/>
                <a:ea typeface="Titillium Web"/>
                <a:cs typeface="Titillium Web"/>
                <a:sym typeface="Titillium Web"/>
              </a:defRPr>
            </a:lvl4pPr>
            <a:lvl5pPr indent="0" lvl="4" rtl="0">
              <a:spcBef>
                <a:spcPts val="0"/>
              </a:spcBef>
              <a:spcAft>
                <a:spcPts val="0"/>
              </a:spcAft>
              <a:buSzPts val="1400"/>
              <a:buFont typeface="Titillium Web"/>
              <a:buNone/>
              <a:defRPr b="1" sz="2600">
                <a:latin typeface="Titillium Web"/>
                <a:ea typeface="Titillium Web"/>
                <a:cs typeface="Titillium Web"/>
                <a:sym typeface="Titillium Web"/>
              </a:defRPr>
            </a:lvl5pPr>
            <a:lvl6pPr indent="0" lvl="5" rtl="0">
              <a:spcBef>
                <a:spcPts val="0"/>
              </a:spcBef>
              <a:spcAft>
                <a:spcPts val="0"/>
              </a:spcAft>
              <a:buSzPts val="1400"/>
              <a:buFont typeface="Titillium Web"/>
              <a:buNone/>
              <a:defRPr b="1" sz="2600">
                <a:latin typeface="Titillium Web"/>
                <a:ea typeface="Titillium Web"/>
                <a:cs typeface="Titillium Web"/>
                <a:sym typeface="Titillium Web"/>
              </a:defRPr>
            </a:lvl6pPr>
            <a:lvl7pPr indent="0" lvl="6" rtl="0">
              <a:spcBef>
                <a:spcPts val="0"/>
              </a:spcBef>
              <a:spcAft>
                <a:spcPts val="0"/>
              </a:spcAft>
              <a:buSzPts val="1400"/>
              <a:buFont typeface="Titillium Web"/>
              <a:buNone/>
              <a:defRPr b="1" sz="2600">
                <a:latin typeface="Titillium Web"/>
                <a:ea typeface="Titillium Web"/>
                <a:cs typeface="Titillium Web"/>
                <a:sym typeface="Titillium Web"/>
              </a:defRPr>
            </a:lvl7pPr>
            <a:lvl8pPr indent="0" lvl="7" rtl="0">
              <a:spcBef>
                <a:spcPts val="0"/>
              </a:spcBef>
              <a:spcAft>
                <a:spcPts val="0"/>
              </a:spcAft>
              <a:buSzPts val="1400"/>
              <a:buFont typeface="Titillium Web"/>
              <a:buNone/>
              <a:defRPr b="1" sz="2600">
                <a:latin typeface="Titillium Web"/>
                <a:ea typeface="Titillium Web"/>
                <a:cs typeface="Titillium Web"/>
                <a:sym typeface="Titillium Web"/>
              </a:defRPr>
            </a:lvl8pPr>
            <a:lvl9pPr indent="0" lvl="8" rtl="0">
              <a:spcBef>
                <a:spcPts val="0"/>
              </a:spcBef>
              <a:spcAft>
                <a:spcPts val="0"/>
              </a:spcAft>
              <a:buSzPts val="1400"/>
              <a:buFont typeface="Titillium Web"/>
              <a:buNone/>
              <a:defRPr b="1" sz="2600">
                <a:latin typeface="Titillium Web"/>
                <a:ea typeface="Titillium Web"/>
                <a:cs typeface="Titillium Web"/>
                <a:sym typeface="Titillium Web"/>
              </a:defRPr>
            </a:lvl9pPr>
          </a:lstStyle>
          <a:p/>
        </p:txBody>
      </p:sp>
      <p:sp>
        <p:nvSpPr>
          <p:cNvPr id="105" name="Google Shape;105;p22"/>
          <p:cNvSpPr txBox="1"/>
          <p:nvPr>
            <p:ph idx="1" type="body"/>
          </p:nvPr>
        </p:nvSpPr>
        <p:spPr>
          <a:xfrm>
            <a:off x="692025" y="1610450"/>
            <a:ext cx="2257200" cy="33153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17500" lvl="5" marL="2743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6pPr>
            <a:lvl7pPr indent="-317500" lvl="6" marL="3200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7pPr>
            <a:lvl8pPr indent="-317500" lvl="7" marL="3657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8pPr>
            <a:lvl9pPr indent="-317500" lvl="8" marL="4114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9pPr>
          </a:lstStyle>
          <a:p/>
        </p:txBody>
      </p:sp>
      <p:sp>
        <p:nvSpPr>
          <p:cNvPr id="106" name="Google Shape;106;p22"/>
          <p:cNvSpPr txBox="1"/>
          <p:nvPr>
            <p:ph idx="2" type="body"/>
          </p:nvPr>
        </p:nvSpPr>
        <p:spPr>
          <a:xfrm>
            <a:off x="3064885" y="1610450"/>
            <a:ext cx="2257200" cy="33153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17500" lvl="5" marL="2743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6pPr>
            <a:lvl7pPr indent="-317500" lvl="6" marL="3200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7pPr>
            <a:lvl8pPr indent="-317500" lvl="7" marL="3657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8pPr>
            <a:lvl9pPr indent="-317500" lvl="8" marL="4114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9pPr>
          </a:lstStyle>
          <a:p/>
        </p:txBody>
      </p:sp>
      <p:sp>
        <p:nvSpPr>
          <p:cNvPr id="107" name="Google Shape;107;p22"/>
          <p:cNvSpPr txBox="1"/>
          <p:nvPr>
            <p:ph idx="3" type="body"/>
          </p:nvPr>
        </p:nvSpPr>
        <p:spPr>
          <a:xfrm>
            <a:off x="5437746" y="1610450"/>
            <a:ext cx="2257200" cy="33153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17500" lvl="5" marL="2743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6pPr>
            <a:lvl7pPr indent="-317500" lvl="6" marL="3200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7pPr>
            <a:lvl8pPr indent="-317500" lvl="7" marL="3657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8pPr>
            <a:lvl9pPr indent="-317500" lvl="8" marL="4114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9pPr>
          </a:lstStyle>
          <a:p/>
        </p:txBody>
      </p:sp>
      <p:sp>
        <p:nvSpPr>
          <p:cNvPr id="108" name="Google Shape;108;p22"/>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09" name="Google Shape;109;p22"/>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half">
  <p:cSld name="Title only half">
    <p:spTree>
      <p:nvGrpSpPr>
        <p:cNvPr id="110" name="Shape 110"/>
        <p:cNvGrpSpPr/>
        <p:nvPr/>
      </p:nvGrpSpPr>
      <p:grpSpPr>
        <a:xfrm>
          <a:off x="0" y="0"/>
          <a:ext cx="0" cy="0"/>
          <a:chOff x="0" y="0"/>
          <a:chExt cx="0" cy="0"/>
        </a:xfrm>
      </p:grpSpPr>
      <p:sp>
        <p:nvSpPr>
          <p:cNvPr id="111" name="Google Shape;111;p23"/>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88398A"/>
              </a:buClr>
              <a:buSzPts val="1400"/>
              <a:buFont typeface="Helvetica Neue"/>
              <a:buNone/>
              <a:defRPr b="1" i="0" sz="2600" u="none" cap="none" strike="noStrike">
                <a:solidFill>
                  <a:srgbClr val="88398A"/>
                </a:solidFill>
                <a:latin typeface="Helvetica Neue"/>
                <a:ea typeface="Helvetica Neue"/>
                <a:cs typeface="Helvetica Neue"/>
                <a:sym typeface="Helvetica Neue"/>
              </a:defRPr>
            </a:lvl1pPr>
            <a:lvl2pPr indent="0" lvl="1"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2pPr>
            <a:lvl3pPr indent="0" lvl="2"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3pPr>
            <a:lvl4pPr indent="0" lvl="3"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4pPr>
            <a:lvl5pPr indent="0" lvl="4"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5pPr>
            <a:lvl6pPr indent="0" lvl="5"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6pPr>
            <a:lvl7pPr indent="0" lvl="6"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7pPr>
            <a:lvl8pPr indent="0" lvl="7"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8pPr>
            <a:lvl9pPr indent="0" lvl="8"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9pPr>
          </a:lstStyle>
          <a:p/>
        </p:txBody>
      </p:sp>
      <p:sp>
        <p:nvSpPr>
          <p:cNvPr id="112" name="Google Shape;112;p23"/>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13" name="Google Shape;113;p23"/>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24"/>
          <p:cNvSpPr txBox="1"/>
          <p:nvPr>
            <p:ph type="title"/>
          </p:nvPr>
        </p:nvSpPr>
        <p:spPr>
          <a:xfrm>
            <a:off x="692025" y="422500"/>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rtl="0">
              <a:spcBef>
                <a:spcPts val="0"/>
              </a:spcBef>
              <a:spcAft>
                <a:spcPts val="0"/>
              </a:spcAft>
              <a:buSzPts val="1400"/>
              <a:buFont typeface="Titillium Web"/>
              <a:buNone/>
              <a:defRPr b="1" sz="2600">
                <a:latin typeface="Titillium Web"/>
                <a:ea typeface="Titillium Web"/>
                <a:cs typeface="Titillium Web"/>
                <a:sym typeface="Titillium Web"/>
              </a:defRPr>
            </a:lvl2pPr>
            <a:lvl3pPr indent="0" lvl="2" rtl="0">
              <a:spcBef>
                <a:spcPts val="0"/>
              </a:spcBef>
              <a:spcAft>
                <a:spcPts val="0"/>
              </a:spcAft>
              <a:buSzPts val="1400"/>
              <a:buFont typeface="Titillium Web"/>
              <a:buNone/>
              <a:defRPr b="1" sz="2600">
                <a:latin typeface="Titillium Web"/>
                <a:ea typeface="Titillium Web"/>
                <a:cs typeface="Titillium Web"/>
                <a:sym typeface="Titillium Web"/>
              </a:defRPr>
            </a:lvl3pPr>
            <a:lvl4pPr indent="0" lvl="3" rtl="0">
              <a:spcBef>
                <a:spcPts val="0"/>
              </a:spcBef>
              <a:spcAft>
                <a:spcPts val="0"/>
              </a:spcAft>
              <a:buSzPts val="1400"/>
              <a:buFont typeface="Titillium Web"/>
              <a:buNone/>
              <a:defRPr b="1" sz="2600">
                <a:latin typeface="Titillium Web"/>
                <a:ea typeface="Titillium Web"/>
                <a:cs typeface="Titillium Web"/>
                <a:sym typeface="Titillium Web"/>
              </a:defRPr>
            </a:lvl4pPr>
            <a:lvl5pPr indent="0" lvl="4" rtl="0">
              <a:spcBef>
                <a:spcPts val="0"/>
              </a:spcBef>
              <a:spcAft>
                <a:spcPts val="0"/>
              </a:spcAft>
              <a:buSzPts val="1400"/>
              <a:buFont typeface="Titillium Web"/>
              <a:buNone/>
              <a:defRPr b="1" sz="2600">
                <a:latin typeface="Titillium Web"/>
                <a:ea typeface="Titillium Web"/>
                <a:cs typeface="Titillium Web"/>
                <a:sym typeface="Titillium Web"/>
              </a:defRPr>
            </a:lvl5pPr>
            <a:lvl6pPr indent="0" lvl="5" rtl="0">
              <a:spcBef>
                <a:spcPts val="0"/>
              </a:spcBef>
              <a:spcAft>
                <a:spcPts val="0"/>
              </a:spcAft>
              <a:buSzPts val="1400"/>
              <a:buFont typeface="Titillium Web"/>
              <a:buNone/>
              <a:defRPr b="1" sz="2600">
                <a:latin typeface="Titillium Web"/>
                <a:ea typeface="Titillium Web"/>
                <a:cs typeface="Titillium Web"/>
                <a:sym typeface="Titillium Web"/>
              </a:defRPr>
            </a:lvl6pPr>
            <a:lvl7pPr indent="0" lvl="6" rtl="0">
              <a:spcBef>
                <a:spcPts val="0"/>
              </a:spcBef>
              <a:spcAft>
                <a:spcPts val="0"/>
              </a:spcAft>
              <a:buSzPts val="1400"/>
              <a:buFont typeface="Titillium Web"/>
              <a:buNone/>
              <a:defRPr b="1" sz="2600">
                <a:latin typeface="Titillium Web"/>
                <a:ea typeface="Titillium Web"/>
                <a:cs typeface="Titillium Web"/>
                <a:sym typeface="Titillium Web"/>
              </a:defRPr>
            </a:lvl7pPr>
            <a:lvl8pPr indent="0" lvl="7" rtl="0">
              <a:spcBef>
                <a:spcPts val="0"/>
              </a:spcBef>
              <a:spcAft>
                <a:spcPts val="0"/>
              </a:spcAft>
              <a:buSzPts val="1400"/>
              <a:buFont typeface="Titillium Web"/>
              <a:buNone/>
              <a:defRPr b="1" sz="2600">
                <a:latin typeface="Titillium Web"/>
                <a:ea typeface="Titillium Web"/>
                <a:cs typeface="Titillium Web"/>
                <a:sym typeface="Titillium Web"/>
              </a:defRPr>
            </a:lvl8pPr>
            <a:lvl9pPr indent="0" lvl="8" rtl="0">
              <a:spcBef>
                <a:spcPts val="0"/>
              </a:spcBef>
              <a:spcAft>
                <a:spcPts val="0"/>
              </a:spcAft>
              <a:buSzPts val="1400"/>
              <a:buFont typeface="Titillium Web"/>
              <a:buNone/>
              <a:defRPr b="1" sz="2600">
                <a:latin typeface="Titillium Web"/>
                <a:ea typeface="Titillium Web"/>
                <a:cs typeface="Titillium Web"/>
                <a:sym typeface="Titillium Web"/>
              </a:defRPr>
            </a:lvl9pPr>
          </a:lstStyle>
          <a:p/>
        </p:txBody>
      </p:sp>
      <p:sp>
        <p:nvSpPr>
          <p:cNvPr id="116" name="Google Shape;116;p24"/>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17" name="Google Shape;117;p24"/>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18" name="Shape 118"/>
        <p:cNvGrpSpPr/>
        <p:nvPr/>
      </p:nvGrpSpPr>
      <p:grpSpPr>
        <a:xfrm>
          <a:off x="0" y="0"/>
          <a:ext cx="0" cy="0"/>
          <a:chOff x="0" y="0"/>
          <a:chExt cx="0" cy="0"/>
        </a:xfrm>
      </p:grpSpPr>
      <p:sp>
        <p:nvSpPr>
          <p:cNvPr id="119" name="Google Shape;119;p25"/>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20" name="Google Shape;120;p25"/>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color">
  <p:cSld name="Title only color">
    <p:spTree>
      <p:nvGrpSpPr>
        <p:cNvPr id="121" name="Shape 121"/>
        <p:cNvGrpSpPr/>
        <p:nvPr/>
      </p:nvGrpSpPr>
      <p:grpSpPr>
        <a:xfrm>
          <a:off x="0" y="0"/>
          <a:ext cx="0" cy="0"/>
          <a:chOff x="0" y="0"/>
          <a:chExt cx="0" cy="0"/>
        </a:xfrm>
      </p:grpSpPr>
      <p:sp>
        <p:nvSpPr>
          <p:cNvPr id="122" name="Google Shape;122;p26"/>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88398A"/>
              </a:buClr>
              <a:buSzPts val="1400"/>
              <a:buFont typeface="Helvetica Neue"/>
              <a:buNone/>
              <a:defRPr b="1" i="0" sz="2600" u="none" cap="none" strike="noStrike">
                <a:solidFill>
                  <a:srgbClr val="88398A"/>
                </a:solidFill>
                <a:latin typeface="Helvetica Neue"/>
                <a:ea typeface="Helvetica Neue"/>
                <a:cs typeface="Helvetica Neue"/>
                <a:sym typeface="Helvetica Neue"/>
              </a:defRPr>
            </a:lvl1pPr>
            <a:lvl2pPr indent="0" lvl="1"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2pPr>
            <a:lvl3pPr indent="0" lvl="2"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3pPr>
            <a:lvl4pPr indent="0" lvl="3"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4pPr>
            <a:lvl5pPr indent="0" lvl="4"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5pPr>
            <a:lvl6pPr indent="0" lvl="5"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6pPr>
            <a:lvl7pPr indent="0" lvl="6"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7pPr>
            <a:lvl8pPr indent="0" lvl="7"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8pPr>
            <a:lvl9pPr indent="0" lvl="8" rtl="0">
              <a:spcBef>
                <a:spcPts val="0"/>
              </a:spcBef>
              <a:spcAft>
                <a:spcPts val="0"/>
              </a:spcAft>
              <a:buClr>
                <a:srgbClr val="88398A"/>
              </a:buClr>
              <a:buSzPts val="1400"/>
              <a:buFont typeface="Titillium Web"/>
              <a:buNone/>
              <a:defRPr b="1" sz="2600">
                <a:solidFill>
                  <a:srgbClr val="88398A"/>
                </a:solidFill>
                <a:latin typeface="Titillium Web"/>
                <a:ea typeface="Titillium Web"/>
                <a:cs typeface="Titillium Web"/>
                <a:sym typeface="Titillium Web"/>
              </a:defRPr>
            </a:lvl9pPr>
          </a:lstStyle>
          <a:p/>
        </p:txBody>
      </p:sp>
      <p:sp>
        <p:nvSpPr>
          <p:cNvPr id="123" name="Google Shape;123;p26"/>
          <p:cNvSpPr/>
          <p:nvPr/>
        </p:nvSpPr>
        <p:spPr>
          <a:xfrm>
            <a:off x="579000" y="579000"/>
            <a:ext cx="54300" cy="6756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FFFFFF"/>
              </a:solidFill>
              <a:latin typeface="Arial"/>
              <a:ea typeface="Arial"/>
              <a:cs typeface="Arial"/>
              <a:sym typeface="Arial"/>
            </a:endParaRPr>
          </a:p>
        </p:txBody>
      </p:sp>
      <p:sp>
        <p:nvSpPr>
          <p:cNvPr id="124" name="Google Shape;124;p26"/>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25" name="Google Shape;125;p26"/>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Image background">
    <p:spTree>
      <p:nvGrpSpPr>
        <p:cNvPr id="126" name="Shape 126"/>
        <p:cNvGrpSpPr/>
        <p:nvPr/>
      </p:nvGrpSpPr>
      <p:grpSpPr>
        <a:xfrm>
          <a:off x="0" y="0"/>
          <a:ext cx="0" cy="0"/>
          <a:chOff x="0" y="0"/>
          <a:chExt cx="0" cy="0"/>
        </a:xfrm>
      </p:grpSpPr>
      <p:sp>
        <p:nvSpPr>
          <p:cNvPr id="127" name="Google Shape;127;p27"/>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28" name="Google Shape;128;p27"/>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129" name="Shape 129"/>
        <p:cNvGrpSpPr/>
        <p:nvPr/>
      </p:nvGrpSpPr>
      <p:grpSpPr>
        <a:xfrm>
          <a:off x="0" y="0"/>
          <a:ext cx="0" cy="0"/>
          <a:chOff x="0" y="0"/>
          <a:chExt cx="0" cy="0"/>
        </a:xfrm>
      </p:grpSpPr>
      <p:sp>
        <p:nvSpPr>
          <p:cNvPr id="130" name="Google Shape;130;p28"/>
          <p:cNvSpPr txBox="1"/>
          <p:nvPr>
            <p:ph idx="1" type="body"/>
          </p:nvPr>
        </p:nvSpPr>
        <p:spPr>
          <a:xfrm>
            <a:off x="633300" y="4285675"/>
            <a:ext cx="8053500" cy="5196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60"/>
              </a:spcBef>
              <a:spcAft>
                <a:spcPts val="0"/>
              </a:spcAft>
              <a:buClr>
                <a:srgbClr val="562457"/>
              </a:buClr>
              <a:buSzPts val="1800"/>
              <a:buFont typeface="Helvetica Neue"/>
              <a:buNone/>
              <a:defRPr b="0" i="0" sz="14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31" name="Google Shape;131;p28"/>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download (1).png" id="132" name="Google Shape;132;p28"/>
          <p:cNvPicPr preferRelativeResize="0"/>
          <p:nvPr/>
        </p:nvPicPr>
        <p:blipFill rotWithShape="1">
          <a:blip r:embed="rId2">
            <a:alphaModFix/>
          </a:blip>
          <a:srcRect b="0" l="0" r="0" t="0"/>
          <a:stretch/>
        </p:blipFill>
        <p:spPr>
          <a:xfrm>
            <a:off x="8337900" y="88025"/>
            <a:ext cx="653700" cy="6537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spTree>
      <p:nvGrpSpPr>
        <p:cNvPr id="140" name="Shape 140"/>
        <p:cNvGrpSpPr/>
        <p:nvPr/>
      </p:nvGrpSpPr>
      <p:grpSpPr>
        <a:xfrm>
          <a:off x="0" y="0"/>
          <a:ext cx="0" cy="0"/>
          <a:chOff x="0" y="0"/>
          <a:chExt cx="0" cy="0"/>
        </a:xfrm>
      </p:grpSpPr>
      <p:sp>
        <p:nvSpPr>
          <p:cNvPr id="141" name="Google Shape;141;p30"/>
          <p:cNvSpPr/>
          <p:nvPr/>
        </p:nvSpPr>
        <p:spPr>
          <a:xfrm flipH="1">
            <a:off x="8575069" y="4574175"/>
            <a:ext cx="569400" cy="569400"/>
          </a:xfrm>
          <a:custGeom>
            <a:rect b="b" l="l" r="r" t="t"/>
            <a:pathLst>
              <a:path extrusionOk="0" h="120000" w="120000">
                <a:moveTo>
                  <a:pt x="0" y="120000"/>
                </a:moveTo>
                <a:lnTo>
                  <a:pt x="120000" y="120000"/>
                </a:lnTo>
                <a:lnTo>
                  <a:pt x="0" y="0"/>
                </a:lnTo>
                <a:close/>
              </a:path>
            </a:pathLst>
          </a:cu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0"/>
          <p:cNvSpPr/>
          <p:nvPr/>
        </p:nvSpPr>
        <p:spPr>
          <a:xfrm>
            <a:off x="655199" y="2856150"/>
            <a:ext cx="54300" cy="1191900"/>
          </a:xfrm>
          <a:prstGeom prst="rect">
            <a:avLst/>
          </a:prstGeom>
          <a:solidFill>
            <a:srgbClr val="562457"/>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88398A"/>
              </a:buClr>
              <a:buFont typeface="Arial"/>
              <a:buNone/>
            </a:pPr>
            <a:r>
              <a:t/>
            </a:r>
            <a:endParaRPr b="0" i="0" sz="1400" u="none" cap="none" strike="noStrike">
              <a:solidFill>
                <a:srgbClr val="88398A"/>
              </a:solidFill>
              <a:latin typeface="Arial"/>
              <a:ea typeface="Arial"/>
              <a:cs typeface="Arial"/>
              <a:sym typeface="Arial"/>
            </a:endParaRPr>
          </a:p>
        </p:txBody>
      </p:sp>
      <p:sp>
        <p:nvSpPr>
          <p:cNvPr id="143" name="Google Shape;143;p30"/>
          <p:cNvSpPr txBox="1"/>
          <p:nvPr>
            <p:ph type="title"/>
          </p:nvPr>
        </p:nvSpPr>
        <p:spPr>
          <a:xfrm>
            <a:off x="762000" y="2851324"/>
            <a:ext cx="5412300" cy="1159800"/>
          </a:xfrm>
          <a:prstGeom prst="rect">
            <a:avLst/>
          </a:prstGeom>
          <a:noFill/>
          <a:ln>
            <a:noFill/>
          </a:ln>
        </p:spPr>
        <p:txBody>
          <a:bodyPr anchorCtr="0" anchor="ctr" bIns="91425" lIns="91425" spcFirstLastPara="1" rIns="91425" wrap="square" tIns="91425"/>
          <a:lstStyle>
            <a:lvl1pPr indent="0" lvl="0" marL="0" marR="0" rtl="0" algn="l">
              <a:lnSpc>
                <a:spcPct val="100000"/>
              </a:lnSpc>
              <a:spcBef>
                <a:spcPts val="0"/>
              </a:spcBef>
              <a:spcAft>
                <a:spcPts val="0"/>
              </a:spcAft>
              <a:buClr>
                <a:srgbClr val="88398A"/>
              </a:buClr>
              <a:buSzPts val="1400"/>
              <a:buFont typeface="Helvetica Neue"/>
              <a:buNone/>
              <a:defRPr b="1" i="0" sz="4800" u="none" cap="none" strike="noStrike">
                <a:solidFill>
                  <a:srgbClr val="88398A"/>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pic>
        <p:nvPicPr>
          <p:cNvPr descr="Shape 12" id="144" name="Google Shape;144;p30"/>
          <p:cNvPicPr preferRelativeResize="0"/>
          <p:nvPr/>
        </p:nvPicPr>
        <p:blipFill rotWithShape="1">
          <a:blip r:embed="rId2">
            <a:alphaModFix/>
          </a:blip>
          <a:srcRect b="0" l="0" r="0" t="0"/>
          <a:stretch/>
        </p:blipFill>
        <p:spPr>
          <a:xfrm>
            <a:off x="6098099" y="357499"/>
            <a:ext cx="2858700" cy="951900"/>
          </a:xfrm>
          <a:prstGeom prst="rect">
            <a:avLst/>
          </a:prstGeom>
          <a:noFill/>
          <a:ln>
            <a:noFill/>
          </a:ln>
        </p:spPr>
      </p:pic>
      <p:sp>
        <p:nvSpPr>
          <p:cNvPr id="145" name="Google Shape;145;p30"/>
          <p:cNvSpPr/>
          <p:nvPr/>
        </p:nvSpPr>
        <p:spPr>
          <a:xfrm rot="5400000">
            <a:off x="4542250" y="-4548776"/>
            <a:ext cx="60900" cy="91455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0"/>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half">
  <p:cSld name="Title only half">
    <p:spTree>
      <p:nvGrpSpPr>
        <p:cNvPr id="147" name="Shape 147"/>
        <p:cNvGrpSpPr/>
        <p:nvPr/>
      </p:nvGrpSpPr>
      <p:grpSpPr>
        <a:xfrm>
          <a:off x="0" y="0"/>
          <a:ext cx="0" cy="0"/>
          <a:chOff x="0" y="0"/>
          <a:chExt cx="0" cy="0"/>
        </a:xfrm>
      </p:grpSpPr>
      <p:sp>
        <p:nvSpPr>
          <p:cNvPr id="148" name="Google Shape;148;p31"/>
          <p:cNvSpPr txBox="1"/>
          <p:nvPr>
            <p:ph type="title"/>
          </p:nvPr>
        </p:nvSpPr>
        <p:spPr>
          <a:xfrm>
            <a:off x="844425" y="422499"/>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88398A"/>
              </a:buClr>
              <a:buSzPts val="1400"/>
              <a:buFont typeface="Helvetica Neue"/>
              <a:buNone/>
              <a:defRPr b="1" i="0" sz="2600" u="none" cap="none" strike="noStrike">
                <a:solidFill>
                  <a:srgbClr val="88398A"/>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49" name="Google Shape;149;p31"/>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showMasterSp="0">
  <p:cSld name="Blank color">
    <p:spTree>
      <p:nvGrpSpPr>
        <p:cNvPr id="150" name="Shape 150"/>
        <p:cNvGrpSpPr/>
        <p:nvPr/>
      </p:nvGrpSpPr>
      <p:grpSpPr>
        <a:xfrm>
          <a:off x="0" y="0"/>
          <a:ext cx="0" cy="0"/>
          <a:chOff x="0" y="0"/>
          <a:chExt cx="0" cy="0"/>
        </a:xfrm>
      </p:grpSpPr>
      <p:sp>
        <p:nvSpPr>
          <p:cNvPr id="151" name="Google Shape;151;p32"/>
          <p:cNvSpPr/>
          <p:nvPr/>
        </p:nvSpPr>
        <p:spPr>
          <a:xfrm flipH="1">
            <a:off x="8575069" y="4574175"/>
            <a:ext cx="569400" cy="569400"/>
          </a:xfrm>
          <a:custGeom>
            <a:rect b="b" l="l" r="r" t="t"/>
            <a:pathLst>
              <a:path extrusionOk="0" h="120000" w="120000">
                <a:moveTo>
                  <a:pt x="0" y="120000"/>
                </a:moveTo>
                <a:lnTo>
                  <a:pt x="120000" y="120000"/>
                </a:lnTo>
                <a:lnTo>
                  <a:pt x="0" y="0"/>
                </a:lnTo>
                <a:close/>
              </a:path>
            </a:pathLst>
          </a:cu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2"/>
          <p:cNvSpPr/>
          <p:nvPr/>
        </p:nvSpPr>
        <p:spPr>
          <a:xfrm rot="5400000">
            <a:off x="4542250" y="-4548776"/>
            <a:ext cx="60900" cy="91455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Shape 68" id="153" name="Google Shape;153;p32"/>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
        <p:nvSpPr>
          <p:cNvPr id="154" name="Google Shape;154;p32"/>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0" name="Shape 20"/>
        <p:cNvGrpSpPr/>
        <p:nvPr/>
      </p:nvGrpSpPr>
      <p:grpSpPr>
        <a:xfrm>
          <a:off x="0" y="0"/>
          <a:ext cx="0" cy="0"/>
          <a:chOff x="0" y="0"/>
          <a:chExt cx="0" cy="0"/>
        </a:xfrm>
      </p:grpSpPr>
      <p:sp>
        <p:nvSpPr>
          <p:cNvPr id="21" name="Google Shape;21;p4"/>
          <p:cNvSpPr txBox="1"/>
          <p:nvPr>
            <p:ph idx="1" type="body"/>
          </p:nvPr>
        </p:nvSpPr>
        <p:spPr>
          <a:xfrm>
            <a:off x="1261050" y="905750"/>
            <a:ext cx="5404500" cy="2744400"/>
          </a:xfrm>
          <a:prstGeom prst="rect">
            <a:avLst/>
          </a:prstGeom>
        </p:spPr>
        <p:txBody>
          <a:bodyPr anchorCtr="0" anchor="t" bIns="91425" lIns="91425" spcFirstLastPara="1" rIns="91425" wrap="square" tIns="91425"/>
          <a:lstStyle>
            <a:lvl1pPr indent="-419100" lvl="0" marL="457200" rtl="0">
              <a:spcBef>
                <a:spcPts val="60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1pPr>
            <a:lvl2pPr indent="-419100" lvl="1" marL="9144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2pPr>
            <a:lvl3pPr indent="-419100" lvl="2" marL="13716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3pPr>
            <a:lvl4pPr indent="-419100" lvl="3" marL="18288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4pPr>
            <a:lvl5pPr indent="-419100" lvl="4" marL="22860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5pPr>
            <a:lvl6pPr indent="-419100" lvl="5" marL="27432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6pPr>
            <a:lvl7pPr indent="-419100" lvl="6" marL="32004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7pPr>
            <a:lvl8pPr indent="-419100" lvl="7" marL="3657600" rtl="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8pPr>
            <a:lvl9pPr indent="-419100" lvl="8" marL="4114800">
              <a:spcBef>
                <a:spcPts val="0"/>
              </a:spcBef>
              <a:spcAft>
                <a:spcPts val="0"/>
              </a:spcAft>
              <a:buClr>
                <a:srgbClr val="562457"/>
              </a:buClr>
              <a:buSzPts val="3000"/>
              <a:buFont typeface="Helvetica Neue"/>
              <a:buChar char="▹"/>
              <a:defRPr i="1" sz="3000">
                <a:solidFill>
                  <a:srgbClr val="88398A"/>
                </a:solidFill>
                <a:latin typeface="Helvetica Neue"/>
                <a:ea typeface="Helvetica Neue"/>
                <a:cs typeface="Helvetica Neue"/>
                <a:sym typeface="Helvetica Neue"/>
              </a:defRPr>
            </a:lvl9pPr>
          </a:lstStyle>
          <a:p/>
        </p:txBody>
      </p:sp>
      <p:sp>
        <p:nvSpPr>
          <p:cNvPr id="22" name="Google Shape;22;p4"/>
          <p:cNvSpPr txBox="1"/>
          <p:nvPr/>
        </p:nvSpPr>
        <p:spPr>
          <a:xfrm>
            <a:off x="439873" y="589944"/>
            <a:ext cx="1957200" cy="653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 sz="9600">
                <a:solidFill>
                  <a:srgbClr val="562457"/>
                </a:solidFill>
                <a:latin typeface="Helvetica Neue"/>
                <a:ea typeface="Helvetica Neue"/>
                <a:cs typeface="Helvetica Neue"/>
                <a:sym typeface="Helvetica Neue"/>
              </a:rPr>
              <a:t>“</a:t>
            </a:r>
            <a:endParaRPr b="1" sz="9600">
              <a:solidFill>
                <a:srgbClr val="562457"/>
              </a:solidFill>
              <a:latin typeface="Helvetica Neue"/>
              <a:ea typeface="Helvetica Neue"/>
              <a:cs typeface="Helvetica Neue"/>
              <a:sym typeface="Helvetica Neue"/>
            </a:endParaRPr>
          </a:p>
        </p:txBody>
      </p:sp>
      <p:sp>
        <p:nvSpPr>
          <p:cNvPr id="23" name="Google Shape;23;p4"/>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download (1).png" id="24" name="Google Shape;24;p4"/>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55" name="Shape 155"/>
        <p:cNvGrpSpPr/>
        <p:nvPr/>
      </p:nvGrpSpPr>
      <p:grpSpPr>
        <a:xfrm>
          <a:off x="0" y="0"/>
          <a:ext cx="0" cy="0"/>
          <a:chOff x="0" y="0"/>
          <a:chExt cx="0" cy="0"/>
        </a:xfrm>
      </p:grpSpPr>
      <p:sp>
        <p:nvSpPr>
          <p:cNvPr id="156" name="Google Shape;156;p33"/>
          <p:cNvSpPr txBox="1"/>
          <p:nvPr>
            <p:ph type="title"/>
          </p:nvPr>
        </p:nvSpPr>
        <p:spPr>
          <a:xfrm>
            <a:off x="692025" y="422499"/>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57" name="Google Shape;157;p33"/>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 + 3 columns">
    <p:spTree>
      <p:nvGrpSpPr>
        <p:cNvPr id="158" name="Shape 158"/>
        <p:cNvGrpSpPr/>
        <p:nvPr/>
      </p:nvGrpSpPr>
      <p:grpSpPr>
        <a:xfrm>
          <a:off x="0" y="0"/>
          <a:ext cx="0" cy="0"/>
          <a:chOff x="0" y="0"/>
          <a:chExt cx="0" cy="0"/>
        </a:xfrm>
      </p:grpSpPr>
      <p:sp>
        <p:nvSpPr>
          <p:cNvPr id="159" name="Google Shape;159;p34"/>
          <p:cNvSpPr txBox="1"/>
          <p:nvPr>
            <p:ph type="title"/>
          </p:nvPr>
        </p:nvSpPr>
        <p:spPr>
          <a:xfrm>
            <a:off x="692025" y="422499"/>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60" name="Google Shape;160;p34"/>
          <p:cNvSpPr txBox="1"/>
          <p:nvPr>
            <p:ph idx="1" type="body"/>
          </p:nvPr>
        </p:nvSpPr>
        <p:spPr>
          <a:xfrm>
            <a:off x="692025" y="1610449"/>
            <a:ext cx="2257200" cy="3315300"/>
          </a:xfrm>
          <a:prstGeom prst="rect">
            <a:avLst/>
          </a:prstGeom>
          <a:noFill/>
          <a:ln>
            <a:noFill/>
          </a:ln>
        </p:spPr>
        <p:txBody>
          <a:bodyPr anchorCtr="0" anchor="t" bIns="91425" lIns="91425" spcFirstLastPara="1" rIns="91425" wrap="square" tIns="91425"/>
          <a:lstStyle>
            <a:lvl1pPr indent="-317500" lvl="0" marL="4572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1pPr>
            <a:lvl2pPr indent="-317500" lvl="1" marL="9144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rtl="0" algn="l">
              <a:lnSpc>
                <a:spcPct val="100000"/>
              </a:lnSpc>
              <a:spcBef>
                <a:spcPts val="0"/>
              </a:spcBef>
              <a:spcAft>
                <a:spcPts val="0"/>
              </a:spcAft>
              <a:buClr>
                <a:srgbClr val="562457"/>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61" name="Google Shape;161;p34"/>
          <p:cNvSpPr txBox="1"/>
          <p:nvPr>
            <p:ph idx="2" type="body"/>
          </p:nvPr>
        </p:nvSpPr>
        <p:spPr>
          <a:xfrm>
            <a:off x="3064885" y="1610449"/>
            <a:ext cx="2257200" cy="33153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62" name="Google Shape;162;p34"/>
          <p:cNvSpPr txBox="1"/>
          <p:nvPr>
            <p:ph idx="3" type="body"/>
          </p:nvPr>
        </p:nvSpPr>
        <p:spPr>
          <a:xfrm>
            <a:off x="5437745" y="1610449"/>
            <a:ext cx="2257200" cy="33153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63" name="Google Shape;163;p34"/>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showMasterSp="0">
  <p:cSld name="Subtitle">
    <p:spTree>
      <p:nvGrpSpPr>
        <p:cNvPr id="164" name="Shape 164"/>
        <p:cNvGrpSpPr/>
        <p:nvPr/>
      </p:nvGrpSpPr>
      <p:grpSpPr>
        <a:xfrm>
          <a:off x="0" y="0"/>
          <a:ext cx="0" cy="0"/>
          <a:chOff x="0" y="0"/>
          <a:chExt cx="0" cy="0"/>
        </a:xfrm>
      </p:grpSpPr>
      <p:sp>
        <p:nvSpPr>
          <p:cNvPr id="165" name="Google Shape;165;p35"/>
          <p:cNvSpPr/>
          <p:nvPr/>
        </p:nvSpPr>
        <p:spPr>
          <a:xfrm flipH="1">
            <a:off x="8575069" y="4574175"/>
            <a:ext cx="569400" cy="569400"/>
          </a:xfrm>
          <a:custGeom>
            <a:rect b="b" l="l" r="r" t="t"/>
            <a:pathLst>
              <a:path extrusionOk="0" h="120000" w="120000">
                <a:moveTo>
                  <a:pt x="0" y="120000"/>
                </a:moveTo>
                <a:lnTo>
                  <a:pt x="120000" y="120000"/>
                </a:lnTo>
                <a:lnTo>
                  <a:pt x="0" y="0"/>
                </a:lnTo>
                <a:close/>
              </a:path>
            </a:pathLst>
          </a:cu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5"/>
          <p:cNvSpPr/>
          <p:nvPr/>
        </p:nvSpPr>
        <p:spPr>
          <a:xfrm>
            <a:off x="655199" y="1417200"/>
            <a:ext cx="54300" cy="1363200"/>
          </a:xfrm>
          <a:prstGeom prst="rect">
            <a:avLst/>
          </a:prstGeom>
          <a:solidFill>
            <a:srgbClr val="562457"/>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88398A"/>
              </a:buClr>
              <a:buFont typeface="Arial"/>
              <a:buNone/>
            </a:pPr>
            <a:r>
              <a:t/>
            </a:r>
            <a:endParaRPr b="0" i="0" sz="1400" u="none" cap="none" strike="noStrike">
              <a:solidFill>
                <a:srgbClr val="88398A"/>
              </a:solidFill>
              <a:latin typeface="Arial"/>
              <a:ea typeface="Arial"/>
              <a:cs typeface="Arial"/>
              <a:sym typeface="Arial"/>
            </a:endParaRPr>
          </a:p>
        </p:txBody>
      </p:sp>
      <p:sp>
        <p:nvSpPr>
          <p:cNvPr id="167" name="Google Shape;167;p35"/>
          <p:cNvSpPr txBox="1"/>
          <p:nvPr>
            <p:ph type="title"/>
          </p:nvPr>
        </p:nvSpPr>
        <p:spPr>
          <a:xfrm>
            <a:off x="902550" y="1214425"/>
            <a:ext cx="4638300" cy="11598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88398A"/>
              </a:buClr>
              <a:buSzPts val="1400"/>
              <a:buFont typeface="Helvetica Neue"/>
              <a:buNone/>
              <a:defRPr b="1" i="0" sz="3600" u="none" cap="none" strike="noStrike">
                <a:solidFill>
                  <a:srgbClr val="88398A"/>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68" name="Google Shape;168;p35"/>
          <p:cNvSpPr txBox="1"/>
          <p:nvPr>
            <p:ph idx="1" type="body"/>
          </p:nvPr>
        </p:nvSpPr>
        <p:spPr>
          <a:xfrm>
            <a:off x="902550" y="2459050"/>
            <a:ext cx="7632000" cy="7848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1pPr>
            <a:lvl2pPr indent="-228600" lvl="1" marL="914400" marR="0" rtl="0" algn="l">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2pPr>
            <a:lvl3pPr indent="-228600" lvl="2" marL="1371600" marR="0" rtl="0" algn="l">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3pPr>
            <a:lvl4pPr indent="-228600" lvl="3" marL="1828800" marR="0" rtl="0" algn="l">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4pPr>
            <a:lvl5pPr indent="-228600" lvl="4" marL="2286000" marR="0" rtl="0" algn="l">
              <a:lnSpc>
                <a:spcPct val="100000"/>
              </a:lnSpc>
              <a:spcBef>
                <a:spcPts val="0"/>
              </a:spcBef>
              <a:spcAft>
                <a:spcPts val="0"/>
              </a:spcAft>
              <a:buClr>
                <a:srgbClr val="000000"/>
              </a:buClr>
              <a:buSzPts val="1800"/>
              <a:buFont typeface="Helvetica Neue"/>
              <a:buNone/>
              <a:defRPr b="0" i="0" sz="1800" u="none" cap="none" strike="noStrike">
                <a:solidFill>
                  <a:srgbClr val="000000"/>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pic>
        <p:nvPicPr>
          <p:cNvPr descr="Shape 18" id="169" name="Google Shape;169;p35"/>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
        <p:nvSpPr>
          <p:cNvPr id="170" name="Google Shape;170;p35"/>
          <p:cNvSpPr/>
          <p:nvPr/>
        </p:nvSpPr>
        <p:spPr>
          <a:xfrm rot="5400000">
            <a:off x="4542250" y="-4548776"/>
            <a:ext cx="60900" cy="91455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35"/>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showMasterSp="0">
  <p:cSld name="Quote">
    <p:spTree>
      <p:nvGrpSpPr>
        <p:cNvPr id="172" name="Shape 172"/>
        <p:cNvGrpSpPr/>
        <p:nvPr/>
      </p:nvGrpSpPr>
      <p:grpSpPr>
        <a:xfrm>
          <a:off x="0" y="0"/>
          <a:ext cx="0" cy="0"/>
          <a:chOff x="0" y="0"/>
          <a:chExt cx="0" cy="0"/>
        </a:xfrm>
      </p:grpSpPr>
      <p:sp>
        <p:nvSpPr>
          <p:cNvPr id="173" name="Google Shape;173;p36"/>
          <p:cNvSpPr/>
          <p:nvPr/>
        </p:nvSpPr>
        <p:spPr>
          <a:xfrm flipH="1">
            <a:off x="8575069" y="4574175"/>
            <a:ext cx="569400" cy="569400"/>
          </a:xfrm>
          <a:custGeom>
            <a:rect b="b" l="l" r="r" t="t"/>
            <a:pathLst>
              <a:path extrusionOk="0" h="120000" w="120000">
                <a:moveTo>
                  <a:pt x="0" y="120000"/>
                </a:moveTo>
                <a:lnTo>
                  <a:pt x="120000" y="120000"/>
                </a:lnTo>
                <a:lnTo>
                  <a:pt x="0" y="0"/>
                </a:lnTo>
                <a:close/>
              </a:path>
            </a:pathLst>
          </a:cu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36"/>
          <p:cNvSpPr txBox="1"/>
          <p:nvPr>
            <p:ph idx="1" type="body"/>
          </p:nvPr>
        </p:nvSpPr>
        <p:spPr>
          <a:xfrm>
            <a:off x="1261049" y="905750"/>
            <a:ext cx="5404500" cy="2744400"/>
          </a:xfrm>
          <a:prstGeom prst="rect">
            <a:avLst/>
          </a:prstGeom>
          <a:noFill/>
          <a:ln>
            <a:noFill/>
          </a:ln>
        </p:spPr>
        <p:txBody>
          <a:bodyPr anchorCtr="0" anchor="t" bIns="91425" lIns="91425" spcFirstLastPara="1" rIns="91425" wrap="square" tIns="91425"/>
          <a:lstStyle>
            <a:lvl1pPr indent="-419100" lvl="0" marL="4572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1pPr>
            <a:lvl2pPr indent="-419100" lvl="1" marL="9144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2pPr>
            <a:lvl3pPr indent="-419100" lvl="2" marL="13716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3pPr>
            <a:lvl4pPr indent="-419100" lvl="3" marL="18288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4pPr>
            <a:lvl5pPr indent="-419100" lvl="4" marL="2286000" marR="0" rtl="0" algn="l">
              <a:lnSpc>
                <a:spcPct val="100000"/>
              </a:lnSpc>
              <a:spcBef>
                <a:spcPts val="0"/>
              </a:spcBef>
              <a:spcAft>
                <a:spcPts val="0"/>
              </a:spcAft>
              <a:buClr>
                <a:srgbClr val="562457"/>
              </a:buClr>
              <a:buSzPts val="3000"/>
              <a:buFont typeface="Helvetica Neue"/>
              <a:buChar char="▹"/>
              <a:defRPr b="0" i="1" sz="3000" u="none" cap="none" strike="noStrike">
                <a:solidFill>
                  <a:srgbClr val="88398A"/>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75" name="Google Shape;175;p36"/>
          <p:cNvSpPr/>
          <p:nvPr/>
        </p:nvSpPr>
        <p:spPr>
          <a:xfrm>
            <a:off x="439873" y="589943"/>
            <a:ext cx="1957200" cy="16461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562457"/>
              </a:buClr>
              <a:buFont typeface="Helvetica Neue"/>
              <a:buNone/>
            </a:pPr>
            <a:r>
              <a:rPr b="1" i="0" lang="en" sz="9600" u="none" cap="none" strike="noStrike">
                <a:solidFill>
                  <a:srgbClr val="562457"/>
                </a:solidFill>
                <a:latin typeface="Helvetica Neue"/>
                <a:ea typeface="Helvetica Neue"/>
                <a:cs typeface="Helvetica Neue"/>
                <a:sym typeface="Helvetica Neue"/>
              </a:rPr>
              <a:t>“</a:t>
            </a:r>
            <a:endParaRPr/>
          </a:p>
        </p:txBody>
      </p:sp>
      <p:sp>
        <p:nvSpPr>
          <p:cNvPr id="176" name="Google Shape;176;p36"/>
          <p:cNvSpPr/>
          <p:nvPr/>
        </p:nvSpPr>
        <p:spPr>
          <a:xfrm>
            <a:off x="0" y="0"/>
            <a:ext cx="54300" cy="51435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Shape 24" id="177" name="Google Shape;177;p36"/>
          <p:cNvPicPr preferRelativeResize="0"/>
          <p:nvPr/>
        </p:nvPicPr>
        <p:blipFill rotWithShape="1">
          <a:blip r:embed="rId2">
            <a:alphaModFix/>
          </a:blip>
          <a:srcRect b="0" l="0" r="0" t="0"/>
          <a:stretch/>
        </p:blipFill>
        <p:spPr>
          <a:xfrm>
            <a:off x="8337900" y="88024"/>
            <a:ext cx="653700" cy="653700"/>
          </a:xfrm>
          <a:prstGeom prst="rect">
            <a:avLst/>
          </a:prstGeom>
          <a:noFill/>
          <a:ln>
            <a:noFill/>
          </a:ln>
        </p:spPr>
      </p:pic>
      <p:sp>
        <p:nvSpPr>
          <p:cNvPr id="178" name="Google Shape;178;p36"/>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p:cSld name="Title + 1 column">
    <p:spTree>
      <p:nvGrpSpPr>
        <p:cNvPr id="179" name="Shape 179"/>
        <p:cNvGrpSpPr/>
        <p:nvPr/>
      </p:nvGrpSpPr>
      <p:grpSpPr>
        <a:xfrm>
          <a:off x="0" y="0"/>
          <a:ext cx="0" cy="0"/>
          <a:chOff x="0" y="0"/>
          <a:chExt cx="0" cy="0"/>
        </a:xfrm>
      </p:grpSpPr>
      <p:sp>
        <p:nvSpPr>
          <p:cNvPr id="180" name="Google Shape;180;p37"/>
          <p:cNvSpPr txBox="1"/>
          <p:nvPr>
            <p:ph type="title"/>
          </p:nvPr>
        </p:nvSpPr>
        <p:spPr>
          <a:xfrm>
            <a:off x="692025" y="422499"/>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81" name="Google Shape;181;p37"/>
          <p:cNvSpPr txBox="1"/>
          <p:nvPr>
            <p:ph idx="1" type="body"/>
          </p:nvPr>
        </p:nvSpPr>
        <p:spPr>
          <a:xfrm>
            <a:off x="692025" y="1586324"/>
            <a:ext cx="5971500" cy="31485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82" name="Google Shape;182;p37"/>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p:cSld name="Title + 2 columns">
    <p:spTree>
      <p:nvGrpSpPr>
        <p:cNvPr id="183" name="Shape 183"/>
        <p:cNvGrpSpPr/>
        <p:nvPr/>
      </p:nvGrpSpPr>
      <p:grpSpPr>
        <a:xfrm>
          <a:off x="0" y="0"/>
          <a:ext cx="0" cy="0"/>
          <a:chOff x="0" y="0"/>
          <a:chExt cx="0" cy="0"/>
        </a:xfrm>
      </p:grpSpPr>
      <p:sp>
        <p:nvSpPr>
          <p:cNvPr id="184" name="Google Shape;184;p38"/>
          <p:cNvSpPr txBox="1"/>
          <p:nvPr>
            <p:ph type="title"/>
          </p:nvPr>
        </p:nvSpPr>
        <p:spPr>
          <a:xfrm>
            <a:off x="692025" y="422499"/>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85" name="Google Shape;185;p38"/>
          <p:cNvSpPr txBox="1"/>
          <p:nvPr>
            <p:ph idx="1" type="body"/>
          </p:nvPr>
        </p:nvSpPr>
        <p:spPr>
          <a:xfrm>
            <a:off x="692025" y="1584699"/>
            <a:ext cx="3407100" cy="32190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86" name="Google Shape;186;p38"/>
          <p:cNvSpPr txBox="1"/>
          <p:nvPr>
            <p:ph idx="2" type="body"/>
          </p:nvPr>
        </p:nvSpPr>
        <p:spPr>
          <a:xfrm>
            <a:off x="4244899" y="1584699"/>
            <a:ext cx="3407100" cy="32190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87" name="Google Shape;187;p38"/>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color" showMasterSp="0">
  <p:cSld name="Title only color">
    <p:spTree>
      <p:nvGrpSpPr>
        <p:cNvPr id="188" name="Shape 188"/>
        <p:cNvGrpSpPr/>
        <p:nvPr/>
      </p:nvGrpSpPr>
      <p:grpSpPr>
        <a:xfrm>
          <a:off x="0" y="0"/>
          <a:ext cx="0" cy="0"/>
          <a:chOff x="0" y="0"/>
          <a:chExt cx="0" cy="0"/>
        </a:xfrm>
      </p:grpSpPr>
      <p:sp>
        <p:nvSpPr>
          <p:cNvPr id="189" name="Google Shape;189;p39"/>
          <p:cNvSpPr/>
          <p:nvPr/>
        </p:nvSpPr>
        <p:spPr>
          <a:xfrm flipH="1">
            <a:off x="8575069" y="4574175"/>
            <a:ext cx="569400" cy="569400"/>
          </a:xfrm>
          <a:custGeom>
            <a:rect b="b" l="l" r="r" t="t"/>
            <a:pathLst>
              <a:path extrusionOk="0" h="120000" w="120000">
                <a:moveTo>
                  <a:pt x="0" y="120000"/>
                </a:moveTo>
                <a:lnTo>
                  <a:pt x="120000" y="120000"/>
                </a:lnTo>
                <a:lnTo>
                  <a:pt x="0" y="0"/>
                </a:lnTo>
                <a:close/>
              </a:path>
            </a:pathLst>
          </a:cu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9"/>
          <p:cNvSpPr txBox="1"/>
          <p:nvPr>
            <p:ph type="title"/>
          </p:nvPr>
        </p:nvSpPr>
        <p:spPr>
          <a:xfrm>
            <a:off x="844425" y="422499"/>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88398A"/>
              </a:buClr>
              <a:buSzPts val="1400"/>
              <a:buFont typeface="Helvetica Neue"/>
              <a:buNone/>
              <a:defRPr b="1" i="0" sz="2600" u="none" cap="none" strike="noStrike">
                <a:solidFill>
                  <a:srgbClr val="88398A"/>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91" name="Google Shape;191;p39"/>
          <p:cNvSpPr/>
          <p:nvPr/>
        </p:nvSpPr>
        <p:spPr>
          <a:xfrm>
            <a:off x="578999" y="578999"/>
            <a:ext cx="54300" cy="6756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FFFFFF"/>
              </a:buClr>
              <a:buFont typeface="Arial"/>
              <a:buNone/>
            </a:pPr>
            <a:r>
              <a:t/>
            </a:r>
            <a:endParaRPr b="0" i="0" sz="1400" u="none" cap="none" strike="noStrike">
              <a:solidFill>
                <a:srgbClr val="FFFFFF"/>
              </a:solidFill>
              <a:latin typeface="Arial"/>
              <a:ea typeface="Arial"/>
              <a:cs typeface="Arial"/>
              <a:sym typeface="Arial"/>
            </a:endParaRPr>
          </a:p>
        </p:txBody>
      </p:sp>
      <p:sp>
        <p:nvSpPr>
          <p:cNvPr id="192" name="Google Shape;192;p39"/>
          <p:cNvSpPr/>
          <p:nvPr/>
        </p:nvSpPr>
        <p:spPr>
          <a:xfrm rot="5400000">
            <a:off x="4542250" y="-4548776"/>
            <a:ext cx="60900" cy="91455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Shape 51" id="193" name="Google Shape;193;p39"/>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sp>
        <p:nvSpPr>
          <p:cNvPr id="194" name="Google Shape;194;p39"/>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background">
  <p:cSld name="Image background">
    <p:spTree>
      <p:nvGrpSpPr>
        <p:cNvPr id="195" name="Shape 195"/>
        <p:cNvGrpSpPr/>
        <p:nvPr/>
      </p:nvGrpSpPr>
      <p:grpSpPr>
        <a:xfrm>
          <a:off x="0" y="0"/>
          <a:ext cx="0" cy="0"/>
          <a:chOff x="0" y="0"/>
          <a:chExt cx="0" cy="0"/>
        </a:xfrm>
      </p:grpSpPr>
      <p:sp>
        <p:nvSpPr>
          <p:cNvPr id="196" name="Google Shape;196;p40"/>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
    <p:spTree>
      <p:nvGrpSpPr>
        <p:cNvPr id="197" name="Shape 197"/>
        <p:cNvGrpSpPr/>
        <p:nvPr/>
      </p:nvGrpSpPr>
      <p:grpSpPr>
        <a:xfrm>
          <a:off x="0" y="0"/>
          <a:ext cx="0" cy="0"/>
          <a:chOff x="0" y="0"/>
          <a:chExt cx="0" cy="0"/>
        </a:xfrm>
      </p:grpSpPr>
      <p:sp>
        <p:nvSpPr>
          <p:cNvPr id="198" name="Google Shape;198;p41"/>
          <p:cNvSpPr txBox="1"/>
          <p:nvPr>
            <p:ph idx="1" type="body"/>
          </p:nvPr>
        </p:nvSpPr>
        <p:spPr>
          <a:xfrm>
            <a:off x="633300" y="4285674"/>
            <a:ext cx="8053500" cy="519600"/>
          </a:xfrm>
          <a:prstGeom prst="rect">
            <a:avLst/>
          </a:prstGeom>
          <a:noFill/>
          <a:ln>
            <a:noFill/>
          </a:ln>
        </p:spPr>
        <p:txBody>
          <a:bodyPr anchorCtr="0" anchor="t" bIns="91425" lIns="91425" spcFirstLastPara="1" rIns="91425" wrap="square" tIns="91425"/>
          <a:lstStyle>
            <a:lvl1pPr indent="-228600" lvl="0" marL="457200" marR="0" rtl="0" algn="l">
              <a:lnSpc>
                <a:spcPct val="100000"/>
              </a:lnSpc>
              <a:spcBef>
                <a:spcPts val="300"/>
              </a:spcBef>
              <a:spcAft>
                <a:spcPts val="0"/>
              </a:spcAft>
              <a:buClr>
                <a:srgbClr val="181818"/>
              </a:buClr>
              <a:buSzPts val="1800"/>
              <a:buFont typeface="Helvetica Neue"/>
              <a:buNone/>
              <a:defRPr b="0" i="0" sz="1400" u="none" cap="none" strike="noStrike">
                <a:solidFill>
                  <a:srgbClr val="181818"/>
                </a:solidFill>
                <a:latin typeface="Helvetica Neue"/>
                <a:ea typeface="Helvetica Neue"/>
                <a:cs typeface="Helvetica Neue"/>
                <a:sym typeface="Helvetica Neue"/>
              </a:defRPr>
            </a:lvl1pPr>
            <a:lvl2pPr indent="-317500" lvl="1" marL="914400" marR="0" rtl="0" algn="l">
              <a:lnSpc>
                <a:spcPct val="100000"/>
              </a:lnSpc>
              <a:spcBef>
                <a:spcPts val="300"/>
              </a:spcBef>
              <a:spcAft>
                <a:spcPts val="0"/>
              </a:spcAft>
              <a:buClr>
                <a:srgbClr val="181818"/>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2pPr>
            <a:lvl3pPr indent="-317500" lvl="2" marL="1371600" marR="0" rtl="0" algn="l">
              <a:lnSpc>
                <a:spcPct val="100000"/>
              </a:lnSpc>
              <a:spcBef>
                <a:spcPts val="300"/>
              </a:spcBef>
              <a:spcAft>
                <a:spcPts val="0"/>
              </a:spcAft>
              <a:buClr>
                <a:srgbClr val="181818"/>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3pPr>
            <a:lvl4pPr indent="-317500" lvl="3" marL="1828800" marR="0" rtl="0" algn="l">
              <a:lnSpc>
                <a:spcPct val="100000"/>
              </a:lnSpc>
              <a:spcBef>
                <a:spcPts val="300"/>
              </a:spcBef>
              <a:spcAft>
                <a:spcPts val="0"/>
              </a:spcAft>
              <a:buClr>
                <a:srgbClr val="181818"/>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4pPr>
            <a:lvl5pPr indent="-317500" lvl="4" marL="2286000" marR="0" rtl="0" algn="l">
              <a:lnSpc>
                <a:spcPct val="100000"/>
              </a:lnSpc>
              <a:spcBef>
                <a:spcPts val="300"/>
              </a:spcBef>
              <a:spcAft>
                <a:spcPts val="0"/>
              </a:spcAft>
              <a:buClr>
                <a:srgbClr val="181818"/>
              </a:buClr>
              <a:buSzPts val="1400"/>
              <a:buFont typeface="Helvetica Neue"/>
              <a:buChar char="▹"/>
              <a:defRPr b="0" i="0" sz="14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99" name="Google Shape;199;p41"/>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200" name="Shape 200"/>
        <p:cNvGrpSpPr/>
        <p:nvPr/>
      </p:nvGrpSpPr>
      <p:grpSpPr>
        <a:xfrm>
          <a:off x="0" y="0"/>
          <a:ext cx="0" cy="0"/>
          <a:chOff x="0" y="0"/>
          <a:chExt cx="0" cy="0"/>
        </a:xfrm>
      </p:grpSpPr>
      <p:sp>
        <p:nvSpPr>
          <p:cNvPr id="201" name="Google Shape;201;p42"/>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25" name="Shape 25"/>
        <p:cNvGrpSpPr/>
        <p:nvPr/>
      </p:nvGrpSpPr>
      <p:grpSpPr>
        <a:xfrm>
          <a:off x="0" y="0"/>
          <a:ext cx="0" cy="0"/>
          <a:chOff x="0" y="0"/>
          <a:chExt cx="0" cy="0"/>
        </a:xfrm>
      </p:grpSpPr>
      <p:sp>
        <p:nvSpPr>
          <p:cNvPr id="26" name="Google Shape;26;p5"/>
          <p:cNvSpPr txBox="1"/>
          <p:nvPr>
            <p:ph type="title"/>
          </p:nvPr>
        </p:nvSpPr>
        <p:spPr>
          <a:xfrm>
            <a:off x="692025" y="422500"/>
            <a:ext cx="3226800" cy="857400"/>
          </a:xfrm>
          <a:prstGeom prst="rect">
            <a:avLst/>
          </a:prstGeom>
        </p:spPr>
        <p:txBody>
          <a:bodyPr anchorCtr="0" anchor="t" bIns="91425" lIns="91425" spcFirstLastPara="1" rIns="91425" wrap="square" tIns="91425"/>
          <a:lstStyle>
            <a:lvl1pPr lvl="0">
              <a:spcBef>
                <a:spcPts val="0"/>
              </a:spcBef>
              <a:spcAft>
                <a:spcPts val="0"/>
              </a:spcAft>
              <a:buClr>
                <a:srgbClr val="181818"/>
              </a:buClr>
              <a:buSzPts val="2600"/>
              <a:buFont typeface="Helvetica Neue"/>
              <a:buNone/>
              <a:defRPr>
                <a:solidFill>
                  <a:srgbClr val="181818"/>
                </a:solidFill>
                <a:latin typeface="Helvetica Neue"/>
                <a:ea typeface="Helvetica Neue"/>
                <a:cs typeface="Helvetica Neue"/>
                <a:sym typeface="Helvetica Neu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27" name="Google Shape;27;p5"/>
          <p:cNvSpPr txBox="1"/>
          <p:nvPr>
            <p:ph idx="1" type="body"/>
          </p:nvPr>
        </p:nvSpPr>
        <p:spPr>
          <a:xfrm>
            <a:off x="692025" y="1586325"/>
            <a:ext cx="5971500" cy="31485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Font typeface="Helvetica Neue"/>
              <a:buChar char="▪"/>
              <a:defRPr>
                <a:latin typeface="Helvetica Neue"/>
                <a:ea typeface="Helvetica Neue"/>
                <a:cs typeface="Helvetica Neue"/>
                <a:sym typeface="Helvetica Neue"/>
              </a:defRPr>
            </a:lvl1pPr>
            <a:lvl2pPr indent="-342900" lvl="1" marL="914400">
              <a:spcBef>
                <a:spcPts val="0"/>
              </a:spcBef>
              <a:spcAft>
                <a:spcPts val="0"/>
              </a:spcAft>
              <a:buSzPts val="1800"/>
              <a:buFont typeface="Helvetica Neue"/>
              <a:buChar char="▫"/>
              <a:defRPr>
                <a:latin typeface="Helvetica Neue"/>
                <a:ea typeface="Helvetica Neue"/>
                <a:cs typeface="Helvetica Neue"/>
                <a:sym typeface="Helvetica Neue"/>
              </a:defRPr>
            </a:lvl2pPr>
            <a:lvl3pPr indent="-342900" lvl="2" marL="1371600">
              <a:spcBef>
                <a:spcPts val="0"/>
              </a:spcBef>
              <a:spcAft>
                <a:spcPts val="0"/>
              </a:spcAft>
              <a:buSzPts val="1800"/>
              <a:buFont typeface="Helvetica Neue"/>
              <a:buChar char="▸"/>
              <a:defRPr>
                <a:latin typeface="Helvetica Neue"/>
                <a:ea typeface="Helvetica Neue"/>
                <a:cs typeface="Helvetica Neue"/>
                <a:sym typeface="Helvetica Neue"/>
              </a:defRPr>
            </a:lvl3pPr>
            <a:lvl4pPr indent="-342900" lvl="3" marL="1828800">
              <a:spcBef>
                <a:spcPts val="0"/>
              </a:spcBef>
              <a:spcAft>
                <a:spcPts val="0"/>
              </a:spcAft>
              <a:buSzPts val="1800"/>
              <a:buFont typeface="Helvetica Neue"/>
              <a:buChar char="▹"/>
              <a:defRPr>
                <a:latin typeface="Helvetica Neue"/>
                <a:ea typeface="Helvetica Neue"/>
                <a:cs typeface="Helvetica Neue"/>
                <a:sym typeface="Helvetica Neue"/>
              </a:defRPr>
            </a:lvl4pPr>
            <a:lvl5pPr indent="-342900" lvl="4" marL="2286000">
              <a:spcBef>
                <a:spcPts val="0"/>
              </a:spcBef>
              <a:spcAft>
                <a:spcPts val="0"/>
              </a:spcAft>
              <a:buSzPts val="1800"/>
              <a:buFont typeface="Helvetica Neue"/>
              <a:buChar char="▹"/>
              <a:defRPr>
                <a:latin typeface="Helvetica Neue"/>
                <a:ea typeface="Helvetica Neue"/>
                <a:cs typeface="Helvetica Neue"/>
                <a:sym typeface="Helvetica Neue"/>
              </a:defRPr>
            </a:lvl5pPr>
            <a:lvl6pPr indent="-342900" lvl="5" marL="2743200">
              <a:spcBef>
                <a:spcPts val="0"/>
              </a:spcBef>
              <a:spcAft>
                <a:spcPts val="0"/>
              </a:spcAft>
              <a:buSzPts val="1800"/>
              <a:buFont typeface="Helvetica Neue"/>
              <a:buChar char="▹"/>
              <a:defRPr>
                <a:latin typeface="Helvetica Neue"/>
                <a:ea typeface="Helvetica Neue"/>
                <a:cs typeface="Helvetica Neue"/>
                <a:sym typeface="Helvetica Neue"/>
              </a:defRPr>
            </a:lvl6pPr>
            <a:lvl7pPr indent="-342900" lvl="6" marL="3200400">
              <a:spcBef>
                <a:spcPts val="0"/>
              </a:spcBef>
              <a:spcAft>
                <a:spcPts val="0"/>
              </a:spcAft>
              <a:buSzPts val="1800"/>
              <a:buFont typeface="Helvetica Neue"/>
              <a:buChar char="▹"/>
              <a:defRPr>
                <a:latin typeface="Helvetica Neue"/>
                <a:ea typeface="Helvetica Neue"/>
                <a:cs typeface="Helvetica Neue"/>
                <a:sym typeface="Helvetica Neue"/>
              </a:defRPr>
            </a:lvl7pPr>
            <a:lvl8pPr indent="-342900" lvl="7" marL="3657600">
              <a:spcBef>
                <a:spcPts val="0"/>
              </a:spcBef>
              <a:spcAft>
                <a:spcPts val="0"/>
              </a:spcAft>
              <a:buSzPts val="1800"/>
              <a:buFont typeface="Helvetica Neue"/>
              <a:buChar char="▹"/>
              <a:defRPr>
                <a:latin typeface="Helvetica Neue"/>
                <a:ea typeface="Helvetica Neue"/>
                <a:cs typeface="Helvetica Neue"/>
                <a:sym typeface="Helvetica Neue"/>
              </a:defRPr>
            </a:lvl8pPr>
            <a:lvl9pPr indent="-342900" lvl="8" marL="4114800">
              <a:spcBef>
                <a:spcPts val="0"/>
              </a:spcBef>
              <a:spcAft>
                <a:spcPts val="0"/>
              </a:spcAft>
              <a:buSzPts val="1800"/>
              <a:buFont typeface="Helvetica Neue"/>
              <a:buChar char="▹"/>
              <a:defRPr>
                <a:latin typeface="Helvetica Neue"/>
                <a:ea typeface="Helvetica Neue"/>
                <a:cs typeface="Helvetica Neue"/>
                <a:sym typeface="Helvetica Neue"/>
              </a:defRPr>
            </a:lvl9pPr>
          </a:lstStyle>
          <a:p/>
        </p:txBody>
      </p:sp>
      <p:sp>
        <p:nvSpPr>
          <p:cNvPr id="28" name="Google Shape;28;p5"/>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download (1).png" id="29" name="Google Shape;29;p5"/>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color 1" showMasterSp="0">
  <p:cSld name="Blank color 2">
    <p:spTree>
      <p:nvGrpSpPr>
        <p:cNvPr id="202" name="Shape 202"/>
        <p:cNvGrpSpPr/>
        <p:nvPr/>
      </p:nvGrpSpPr>
      <p:grpSpPr>
        <a:xfrm>
          <a:off x="0" y="0"/>
          <a:ext cx="0" cy="0"/>
          <a:chOff x="0" y="0"/>
          <a:chExt cx="0" cy="0"/>
        </a:xfrm>
      </p:grpSpPr>
      <p:sp>
        <p:nvSpPr>
          <p:cNvPr id="203" name="Google Shape;203;p43"/>
          <p:cNvSpPr/>
          <p:nvPr/>
        </p:nvSpPr>
        <p:spPr>
          <a:xfrm flipH="1">
            <a:off x="8575069" y="4574175"/>
            <a:ext cx="569400" cy="569400"/>
          </a:xfrm>
          <a:custGeom>
            <a:rect b="b" l="l" r="r" t="t"/>
            <a:pathLst>
              <a:path extrusionOk="0" h="120000" w="120000">
                <a:moveTo>
                  <a:pt x="0" y="120000"/>
                </a:moveTo>
                <a:lnTo>
                  <a:pt x="120000" y="120000"/>
                </a:lnTo>
                <a:lnTo>
                  <a:pt x="0" y="0"/>
                </a:lnTo>
                <a:close/>
              </a:path>
            </a:pathLst>
          </a:cu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3"/>
          <p:cNvSpPr/>
          <p:nvPr/>
        </p:nvSpPr>
        <p:spPr>
          <a:xfrm rot="5400000">
            <a:off x="4542250" y="-4548776"/>
            <a:ext cx="60900" cy="91455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Shape 68" id="205" name="Google Shape;205;p43"/>
          <p:cNvPicPr preferRelativeResize="0"/>
          <p:nvPr/>
        </p:nvPicPr>
        <p:blipFill rotWithShape="1">
          <a:blip r:embed="rId2">
            <a:alphaModFix/>
          </a:blip>
          <a:srcRect b="0" l="0" r="0" t="0"/>
          <a:stretch/>
        </p:blipFill>
        <p:spPr>
          <a:xfrm>
            <a:off x="7929425" y="186325"/>
            <a:ext cx="951900" cy="951900"/>
          </a:xfrm>
          <a:prstGeom prst="rect">
            <a:avLst/>
          </a:prstGeom>
          <a:noFill/>
          <a:ln>
            <a:noFill/>
          </a:ln>
        </p:spPr>
      </p:pic>
      <p:pic>
        <p:nvPicPr>
          <p:cNvPr descr="pasted-image.tiff" id="206" name="Google Shape;206;p43"/>
          <p:cNvPicPr preferRelativeResize="0"/>
          <p:nvPr/>
        </p:nvPicPr>
        <p:blipFill rotWithShape="1">
          <a:blip r:embed="rId3">
            <a:alphaModFix/>
          </a:blip>
          <a:srcRect b="0" l="0" r="0" t="0"/>
          <a:stretch/>
        </p:blipFill>
        <p:spPr>
          <a:xfrm>
            <a:off x="32146" y="4745442"/>
            <a:ext cx="1030800" cy="364200"/>
          </a:xfrm>
          <a:prstGeom prst="rect">
            <a:avLst/>
          </a:prstGeom>
          <a:noFill/>
          <a:ln>
            <a:noFill/>
          </a:ln>
        </p:spPr>
      </p:pic>
      <p:sp>
        <p:nvSpPr>
          <p:cNvPr id="207" name="Google Shape;207;p43"/>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0" name="Shape 30"/>
        <p:cNvGrpSpPr/>
        <p:nvPr/>
      </p:nvGrpSpPr>
      <p:grpSpPr>
        <a:xfrm>
          <a:off x="0" y="0"/>
          <a:ext cx="0" cy="0"/>
          <a:chOff x="0" y="0"/>
          <a:chExt cx="0" cy="0"/>
        </a:xfrm>
      </p:grpSpPr>
      <p:sp>
        <p:nvSpPr>
          <p:cNvPr id="31" name="Google Shape;31;p6"/>
          <p:cNvSpPr txBox="1"/>
          <p:nvPr>
            <p:ph type="title"/>
          </p:nvPr>
        </p:nvSpPr>
        <p:spPr>
          <a:xfrm>
            <a:off x="692025" y="422500"/>
            <a:ext cx="3226800" cy="857400"/>
          </a:xfrm>
          <a:prstGeom prst="rect">
            <a:avLst/>
          </a:prstGeom>
        </p:spPr>
        <p:txBody>
          <a:bodyPr anchorCtr="0" anchor="t" bIns="91425" lIns="91425" spcFirstLastPara="1" rIns="91425" wrap="square" tIns="91425"/>
          <a:lstStyle>
            <a:lvl1pPr lvl="0">
              <a:spcBef>
                <a:spcPts val="0"/>
              </a:spcBef>
              <a:spcAft>
                <a:spcPts val="0"/>
              </a:spcAft>
              <a:buSzPts val="2600"/>
              <a:buFont typeface="Helvetica Neue"/>
              <a:buNone/>
              <a:defRPr>
                <a:latin typeface="Helvetica Neue"/>
                <a:ea typeface="Helvetica Neue"/>
                <a:cs typeface="Helvetica Neue"/>
                <a:sym typeface="Helvetica Neu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32" name="Google Shape;32;p6"/>
          <p:cNvSpPr txBox="1"/>
          <p:nvPr>
            <p:ph idx="1" type="body"/>
          </p:nvPr>
        </p:nvSpPr>
        <p:spPr>
          <a:xfrm>
            <a:off x="692025" y="1584700"/>
            <a:ext cx="3407100" cy="32190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Font typeface="Helvetica Neue"/>
              <a:buChar char="▪"/>
              <a:defRPr>
                <a:latin typeface="Helvetica Neue"/>
                <a:ea typeface="Helvetica Neue"/>
                <a:cs typeface="Helvetica Neue"/>
                <a:sym typeface="Helvetica Neue"/>
              </a:defRPr>
            </a:lvl1pPr>
            <a:lvl2pPr indent="-342900" lvl="1" marL="914400">
              <a:spcBef>
                <a:spcPts val="0"/>
              </a:spcBef>
              <a:spcAft>
                <a:spcPts val="0"/>
              </a:spcAft>
              <a:buSzPts val="1800"/>
              <a:buFont typeface="Helvetica Neue"/>
              <a:buChar char="▫"/>
              <a:defRPr>
                <a:latin typeface="Helvetica Neue"/>
                <a:ea typeface="Helvetica Neue"/>
                <a:cs typeface="Helvetica Neue"/>
                <a:sym typeface="Helvetica Neue"/>
              </a:defRPr>
            </a:lvl2pPr>
            <a:lvl3pPr indent="-342900" lvl="2" marL="1371600">
              <a:spcBef>
                <a:spcPts val="0"/>
              </a:spcBef>
              <a:spcAft>
                <a:spcPts val="0"/>
              </a:spcAft>
              <a:buSzPts val="1800"/>
              <a:buFont typeface="Helvetica Neue"/>
              <a:buChar char="▸"/>
              <a:defRPr>
                <a:latin typeface="Helvetica Neue"/>
                <a:ea typeface="Helvetica Neue"/>
                <a:cs typeface="Helvetica Neue"/>
                <a:sym typeface="Helvetica Neue"/>
              </a:defRPr>
            </a:lvl3pPr>
            <a:lvl4pPr indent="-342900" lvl="3" marL="1828800">
              <a:spcBef>
                <a:spcPts val="0"/>
              </a:spcBef>
              <a:spcAft>
                <a:spcPts val="0"/>
              </a:spcAft>
              <a:buSzPts val="1800"/>
              <a:buFont typeface="Helvetica Neue"/>
              <a:buChar char="▹"/>
              <a:defRPr>
                <a:latin typeface="Helvetica Neue"/>
                <a:ea typeface="Helvetica Neue"/>
                <a:cs typeface="Helvetica Neue"/>
                <a:sym typeface="Helvetica Neue"/>
              </a:defRPr>
            </a:lvl4pPr>
            <a:lvl5pPr indent="-342900" lvl="4" marL="2286000">
              <a:spcBef>
                <a:spcPts val="0"/>
              </a:spcBef>
              <a:spcAft>
                <a:spcPts val="0"/>
              </a:spcAft>
              <a:buSzPts val="1800"/>
              <a:buFont typeface="Helvetica Neue"/>
              <a:buChar char="▹"/>
              <a:defRPr>
                <a:latin typeface="Helvetica Neue"/>
                <a:ea typeface="Helvetica Neue"/>
                <a:cs typeface="Helvetica Neue"/>
                <a:sym typeface="Helvetica Neue"/>
              </a:defRPr>
            </a:lvl5pPr>
            <a:lvl6pPr indent="-342900" lvl="5" marL="2743200">
              <a:spcBef>
                <a:spcPts val="0"/>
              </a:spcBef>
              <a:spcAft>
                <a:spcPts val="0"/>
              </a:spcAft>
              <a:buSzPts val="1800"/>
              <a:buFont typeface="Helvetica Neue"/>
              <a:buChar char="▹"/>
              <a:defRPr>
                <a:latin typeface="Helvetica Neue"/>
                <a:ea typeface="Helvetica Neue"/>
                <a:cs typeface="Helvetica Neue"/>
                <a:sym typeface="Helvetica Neue"/>
              </a:defRPr>
            </a:lvl6pPr>
            <a:lvl7pPr indent="-342900" lvl="6" marL="3200400">
              <a:spcBef>
                <a:spcPts val="0"/>
              </a:spcBef>
              <a:spcAft>
                <a:spcPts val="0"/>
              </a:spcAft>
              <a:buSzPts val="1800"/>
              <a:buFont typeface="Helvetica Neue"/>
              <a:buChar char="▹"/>
              <a:defRPr>
                <a:latin typeface="Helvetica Neue"/>
                <a:ea typeface="Helvetica Neue"/>
                <a:cs typeface="Helvetica Neue"/>
                <a:sym typeface="Helvetica Neue"/>
              </a:defRPr>
            </a:lvl7pPr>
            <a:lvl8pPr indent="-342900" lvl="7" marL="3657600">
              <a:spcBef>
                <a:spcPts val="0"/>
              </a:spcBef>
              <a:spcAft>
                <a:spcPts val="0"/>
              </a:spcAft>
              <a:buSzPts val="1800"/>
              <a:buFont typeface="Helvetica Neue"/>
              <a:buChar char="▹"/>
              <a:defRPr>
                <a:latin typeface="Helvetica Neue"/>
                <a:ea typeface="Helvetica Neue"/>
                <a:cs typeface="Helvetica Neue"/>
                <a:sym typeface="Helvetica Neue"/>
              </a:defRPr>
            </a:lvl8pPr>
            <a:lvl9pPr indent="-342900" lvl="8" marL="4114800">
              <a:spcBef>
                <a:spcPts val="0"/>
              </a:spcBef>
              <a:spcAft>
                <a:spcPts val="0"/>
              </a:spcAft>
              <a:buSzPts val="1800"/>
              <a:buFont typeface="Helvetica Neue"/>
              <a:buChar char="▹"/>
              <a:defRPr>
                <a:latin typeface="Helvetica Neue"/>
                <a:ea typeface="Helvetica Neue"/>
                <a:cs typeface="Helvetica Neue"/>
                <a:sym typeface="Helvetica Neue"/>
              </a:defRPr>
            </a:lvl9pPr>
          </a:lstStyle>
          <a:p/>
        </p:txBody>
      </p:sp>
      <p:sp>
        <p:nvSpPr>
          <p:cNvPr id="33" name="Google Shape;33;p6"/>
          <p:cNvSpPr txBox="1"/>
          <p:nvPr>
            <p:ph idx="2" type="body"/>
          </p:nvPr>
        </p:nvSpPr>
        <p:spPr>
          <a:xfrm>
            <a:off x="4244900" y="1584700"/>
            <a:ext cx="3407100" cy="3219000"/>
          </a:xfrm>
          <a:prstGeom prst="rect">
            <a:avLst/>
          </a:prstGeom>
        </p:spPr>
        <p:txBody>
          <a:bodyPr anchorCtr="0" anchor="t" bIns="91425" lIns="91425" spcFirstLastPara="1" rIns="91425" wrap="square" tIns="91425"/>
          <a:lstStyle>
            <a:lvl1pPr indent="-342900" lvl="0" marL="457200">
              <a:spcBef>
                <a:spcPts val="600"/>
              </a:spcBef>
              <a:spcAft>
                <a:spcPts val="0"/>
              </a:spcAft>
              <a:buSzPts val="1800"/>
              <a:buChar char="▪"/>
              <a:defRPr/>
            </a:lvl1pPr>
            <a:lvl2pPr indent="-342900" lvl="1" marL="914400">
              <a:spcBef>
                <a:spcPts val="0"/>
              </a:spcBef>
              <a:spcAft>
                <a:spcPts val="0"/>
              </a:spcAft>
              <a:buSzPts val="1800"/>
              <a:buChar char="▫"/>
              <a:defRPr/>
            </a:lvl2pPr>
            <a:lvl3pPr indent="-342900" lvl="2" marL="1371600">
              <a:spcBef>
                <a:spcPts val="0"/>
              </a:spcBef>
              <a:spcAft>
                <a:spcPts val="0"/>
              </a:spcAft>
              <a:buSzPts val="1800"/>
              <a:buChar char="▸"/>
              <a:defRPr/>
            </a:lvl3pPr>
            <a:lvl4pPr indent="-342900" lvl="3" marL="1828800">
              <a:spcBef>
                <a:spcPts val="0"/>
              </a:spcBef>
              <a:spcAft>
                <a:spcPts val="0"/>
              </a:spcAft>
              <a:buSzPts val="1800"/>
              <a:buChar char="▹"/>
              <a:defRPr/>
            </a:lvl4pPr>
            <a:lvl5pPr indent="-342900" lvl="4" marL="2286000">
              <a:spcBef>
                <a:spcPts val="0"/>
              </a:spcBef>
              <a:spcAft>
                <a:spcPts val="0"/>
              </a:spcAft>
              <a:buSzPts val="1800"/>
              <a:buChar char="▹"/>
              <a:defRPr/>
            </a:lvl5pPr>
            <a:lvl6pPr indent="-342900" lvl="5" marL="2743200">
              <a:spcBef>
                <a:spcPts val="0"/>
              </a:spcBef>
              <a:spcAft>
                <a:spcPts val="0"/>
              </a:spcAft>
              <a:buSzPts val="1800"/>
              <a:buChar char="▹"/>
              <a:defRPr/>
            </a:lvl6pPr>
            <a:lvl7pPr indent="-342900" lvl="6" marL="3200400">
              <a:spcBef>
                <a:spcPts val="0"/>
              </a:spcBef>
              <a:spcAft>
                <a:spcPts val="0"/>
              </a:spcAft>
              <a:buSzPts val="1800"/>
              <a:buChar char="▹"/>
              <a:defRPr/>
            </a:lvl7pPr>
            <a:lvl8pPr indent="-342900" lvl="7" marL="3657600">
              <a:spcBef>
                <a:spcPts val="0"/>
              </a:spcBef>
              <a:spcAft>
                <a:spcPts val="0"/>
              </a:spcAft>
              <a:buSzPts val="1800"/>
              <a:buChar char="▹"/>
              <a:defRPr/>
            </a:lvl8pPr>
            <a:lvl9pPr indent="-342900" lvl="8" marL="4114800">
              <a:spcBef>
                <a:spcPts val="0"/>
              </a:spcBef>
              <a:spcAft>
                <a:spcPts val="0"/>
              </a:spcAft>
              <a:buSzPts val="1800"/>
              <a:buChar char="▹"/>
              <a:defRPr/>
            </a:lvl9pPr>
          </a:lstStyle>
          <a:p/>
        </p:txBody>
      </p:sp>
      <p:sp>
        <p:nvSpPr>
          <p:cNvPr id="34" name="Google Shape;34;p6"/>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download (1).png" id="35" name="Google Shape;35;p6"/>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36" name="Shape 36"/>
        <p:cNvGrpSpPr/>
        <p:nvPr/>
      </p:nvGrpSpPr>
      <p:grpSpPr>
        <a:xfrm>
          <a:off x="0" y="0"/>
          <a:ext cx="0" cy="0"/>
          <a:chOff x="0" y="0"/>
          <a:chExt cx="0" cy="0"/>
        </a:xfrm>
      </p:grpSpPr>
      <p:sp>
        <p:nvSpPr>
          <p:cNvPr id="37" name="Google Shape;37;p7"/>
          <p:cNvSpPr txBox="1"/>
          <p:nvPr>
            <p:ph type="title"/>
          </p:nvPr>
        </p:nvSpPr>
        <p:spPr>
          <a:xfrm>
            <a:off x="692025" y="422500"/>
            <a:ext cx="3226800" cy="857400"/>
          </a:xfrm>
          <a:prstGeom prst="rect">
            <a:avLst/>
          </a:prstGeom>
        </p:spPr>
        <p:txBody>
          <a:bodyPr anchorCtr="0" anchor="t" bIns="91425" lIns="91425" spcFirstLastPara="1" rIns="91425" wrap="square" tIns="91425"/>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p:txBody>
      </p:sp>
      <p:sp>
        <p:nvSpPr>
          <p:cNvPr id="38" name="Google Shape;38;p7"/>
          <p:cNvSpPr txBox="1"/>
          <p:nvPr>
            <p:ph idx="1" type="body"/>
          </p:nvPr>
        </p:nvSpPr>
        <p:spPr>
          <a:xfrm>
            <a:off x="692025" y="1610450"/>
            <a:ext cx="2257200" cy="33153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39" name="Google Shape;39;p7"/>
          <p:cNvSpPr txBox="1"/>
          <p:nvPr>
            <p:ph idx="2" type="body"/>
          </p:nvPr>
        </p:nvSpPr>
        <p:spPr>
          <a:xfrm>
            <a:off x="3064886" y="1610450"/>
            <a:ext cx="2257200" cy="33153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0" name="Google Shape;40;p7"/>
          <p:cNvSpPr txBox="1"/>
          <p:nvPr>
            <p:ph idx="3" type="body"/>
          </p:nvPr>
        </p:nvSpPr>
        <p:spPr>
          <a:xfrm>
            <a:off x="5437746" y="1610450"/>
            <a:ext cx="2257200" cy="3315300"/>
          </a:xfrm>
          <a:prstGeom prst="rect">
            <a:avLst/>
          </a:prstGeom>
        </p:spPr>
        <p:txBody>
          <a:bodyPr anchorCtr="0" anchor="t" bIns="91425" lIns="91425" spcFirstLastPara="1" rIns="91425" wrap="square" tIns="91425"/>
          <a:lstStyle>
            <a:lvl1pPr indent="-317500" lvl="0" marL="457200" rtl="0">
              <a:spcBef>
                <a:spcPts val="600"/>
              </a:spcBef>
              <a:spcAft>
                <a:spcPts val="0"/>
              </a:spcAft>
              <a:buSzPts val="1400"/>
              <a:buChar char="▪"/>
              <a:defRPr sz="1400"/>
            </a:lvl1pPr>
            <a:lvl2pPr indent="-317500" lvl="1" marL="914400" rtl="0">
              <a:spcBef>
                <a:spcPts val="0"/>
              </a:spcBef>
              <a:spcAft>
                <a:spcPts val="0"/>
              </a:spcAft>
              <a:buSzPts val="1400"/>
              <a:buChar char="▫"/>
              <a:defRPr sz="1400"/>
            </a:lvl2pPr>
            <a:lvl3pPr indent="-317500" lvl="2" marL="1371600" rtl="0">
              <a:spcBef>
                <a:spcPts val="0"/>
              </a:spcBef>
              <a:spcAft>
                <a:spcPts val="0"/>
              </a:spcAft>
              <a:buSzPts val="1400"/>
              <a:buChar char="▸"/>
              <a:defRPr sz="1400"/>
            </a:lvl3pPr>
            <a:lvl4pPr indent="-317500" lvl="3" marL="1828800" rtl="0">
              <a:spcBef>
                <a:spcPts val="0"/>
              </a:spcBef>
              <a:spcAft>
                <a:spcPts val="0"/>
              </a:spcAft>
              <a:buSzPts val="1400"/>
              <a:buChar char="▹"/>
              <a:defRPr sz="1400"/>
            </a:lvl4pPr>
            <a:lvl5pPr indent="-317500" lvl="4" marL="2286000" rtl="0">
              <a:spcBef>
                <a:spcPts val="0"/>
              </a:spcBef>
              <a:spcAft>
                <a:spcPts val="0"/>
              </a:spcAft>
              <a:buSzPts val="1400"/>
              <a:buChar char="▹"/>
              <a:defRPr sz="1400"/>
            </a:lvl5pPr>
            <a:lvl6pPr indent="-317500" lvl="5" marL="2743200" rtl="0">
              <a:spcBef>
                <a:spcPts val="0"/>
              </a:spcBef>
              <a:spcAft>
                <a:spcPts val="0"/>
              </a:spcAft>
              <a:buSzPts val="1400"/>
              <a:buChar char="▹"/>
              <a:defRPr sz="1400"/>
            </a:lvl6pPr>
            <a:lvl7pPr indent="-317500" lvl="6" marL="3200400" rtl="0">
              <a:spcBef>
                <a:spcPts val="0"/>
              </a:spcBef>
              <a:spcAft>
                <a:spcPts val="0"/>
              </a:spcAft>
              <a:buSzPts val="1400"/>
              <a:buChar char="▹"/>
              <a:defRPr sz="1400"/>
            </a:lvl7pPr>
            <a:lvl8pPr indent="-317500" lvl="7" marL="3657600" rtl="0">
              <a:spcBef>
                <a:spcPts val="0"/>
              </a:spcBef>
              <a:spcAft>
                <a:spcPts val="0"/>
              </a:spcAft>
              <a:buSzPts val="1400"/>
              <a:buChar char="▹"/>
              <a:defRPr sz="1400"/>
            </a:lvl8pPr>
            <a:lvl9pPr indent="-317500" lvl="8" marL="4114800" rtl="0">
              <a:spcBef>
                <a:spcPts val="0"/>
              </a:spcBef>
              <a:spcAft>
                <a:spcPts val="0"/>
              </a:spcAft>
              <a:buSzPts val="1400"/>
              <a:buChar char="▹"/>
              <a:defRPr sz="1400"/>
            </a:lvl9pPr>
          </a:lstStyle>
          <a:p/>
        </p:txBody>
      </p:sp>
      <p:sp>
        <p:nvSpPr>
          <p:cNvPr id="41" name="Google Shape;41;p7"/>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download (1).png" id="42" name="Google Shape;42;p7"/>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8"/>
          <p:cNvSpPr txBox="1"/>
          <p:nvPr>
            <p:ph type="title"/>
          </p:nvPr>
        </p:nvSpPr>
        <p:spPr>
          <a:xfrm>
            <a:off x="692025" y="422500"/>
            <a:ext cx="3226800" cy="857400"/>
          </a:xfrm>
          <a:prstGeom prst="rect">
            <a:avLst/>
          </a:prstGeom>
        </p:spPr>
        <p:txBody>
          <a:bodyPr anchorCtr="0" anchor="t" bIns="91425" lIns="91425" spcFirstLastPara="1" rIns="91425" wrap="square" tIns="91425"/>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p:txBody>
      </p:sp>
      <p:sp>
        <p:nvSpPr>
          <p:cNvPr id="45" name="Google Shape;45;p8"/>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download (1).png" id="46" name="Google Shape;46;p8"/>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color">
  <p:cSld name="TITLE_ONLY_1">
    <p:spTree>
      <p:nvGrpSpPr>
        <p:cNvPr id="47" name="Shape 47"/>
        <p:cNvGrpSpPr/>
        <p:nvPr/>
      </p:nvGrpSpPr>
      <p:grpSpPr>
        <a:xfrm>
          <a:off x="0" y="0"/>
          <a:ext cx="0" cy="0"/>
          <a:chOff x="0" y="0"/>
          <a:chExt cx="0" cy="0"/>
        </a:xfrm>
      </p:grpSpPr>
      <p:sp>
        <p:nvSpPr>
          <p:cNvPr id="48" name="Google Shape;48;p9"/>
          <p:cNvSpPr txBox="1"/>
          <p:nvPr>
            <p:ph type="title"/>
          </p:nvPr>
        </p:nvSpPr>
        <p:spPr>
          <a:xfrm>
            <a:off x="844425" y="422500"/>
            <a:ext cx="3226800" cy="857400"/>
          </a:xfrm>
          <a:prstGeom prst="rect">
            <a:avLst/>
          </a:prstGeom>
        </p:spPr>
        <p:txBody>
          <a:bodyPr anchorCtr="0" anchor="t" bIns="91425" lIns="91425" spcFirstLastPara="1" rIns="91425" wrap="square" tIns="91425"/>
          <a:lstStyle>
            <a:lvl1pPr lvl="0" rtl="0">
              <a:spcBef>
                <a:spcPts val="0"/>
              </a:spcBef>
              <a:spcAft>
                <a:spcPts val="0"/>
              </a:spcAft>
              <a:buClr>
                <a:srgbClr val="88398A"/>
              </a:buClr>
              <a:buSzPts val="2600"/>
              <a:buNone/>
              <a:defRPr>
                <a:solidFill>
                  <a:srgbClr val="88398A"/>
                </a:solidFill>
              </a:defRPr>
            </a:lvl1pPr>
            <a:lvl2pPr lvl="1" rtl="0">
              <a:spcBef>
                <a:spcPts val="0"/>
              </a:spcBef>
              <a:spcAft>
                <a:spcPts val="0"/>
              </a:spcAft>
              <a:buClr>
                <a:srgbClr val="88398A"/>
              </a:buClr>
              <a:buSzPts val="2600"/>
              <a:buNone/>
              <a:defRPr>
                <a:solidFill>
                  <a:srgbClr val="88398A"/>
                </a:solidFill>
              </a:defRPr>
            </a:lvl2pPr>
            <a:lvl3pPr lvl="2" rtl="0">
              <a:spcBef>
                <a:spcPts val="0"/>
              </a:spcBef>
              <a:spcAft>
                <a:spcPts val="0"/>
              </a:spcAft>
              <a:buClr>
                <a:srgbClr val="88398A"/>
              </a:buClr>
              <a:buSzPts val="2600"/>
              <a:buNone/>
              <a:defRPr>
                <a:solidFill>
                  <a:srgbClr val="88398A"/>
                </a:solidFill>
              </a:defRPr>
            </a:lvl3pPr>
            <a:lvl4pPr lvl="3" rtl="0">
              <a:spcBef>
                <a:spcPts val="0"/>
              </a:spcBef>
              <a:spcAft>
                <a:spcPts val="0"/>
              </a:spcAft>
              <a:buClr>
                <a:srgbClr val="88398A"/>
              </a:buClr>
              <a:buSzPts val="2600"/>
              <a:buNone/>
              <a:defRPr>
                <a:solidFill>
                  <a:srgbClr val="88398A"/>
                </a:solidFill>
              </a:defRPr>
            </a:lvl4pPr>
            <a:lvl5pPr lvl="4" rtl="0">
              <a:spcBef>
                <a:spcPts val="0"/>
              </a:spcBef>
              <a:spcAft>
                <a:spcPts val="0"/>
              </a:spcAft>
              <a:buClr>
                <a:srgbClr val="88398A"/>
              </a:buClr>
              <a:buSzPts val="2600"/>
              <a:buNone/>
              <a:defRPr>
                <a:solidFill>
                  <a:srgbClr val="88398A"/>
                </a:solidFill>
              </a:defRPr>
            </a:lvl5pPr>
            <a:lvl6pPr lvl="5" rtl="0">
              <a:spcBef>
                <a:spcPts val="0"/>
              </a:spcBef>
              <a:spcAft>
                <a:spcPts val="0"/>
              </a:spcAft>
              <a:buClr>
                <a:srgbClr val="88398A"/>
              </a:buClr>
              <a:buSzPts val="2600"/>
              <a:buNone/>
              <a:defRPr>
                <a:solidFill>
                  <a:srgbClr val="88398A"/>
                </a:solidFill>
              </a:defRPr>
            </a:lvl6pPr>
            <a:lvl7pPr lvl="6" rtl="0">
              <a:spcBef>
                <a:spcPts val="0"/>
              </a:spcBef>
              <a:spcAft>
                <a:spcPts val="0"/>
              </a:spcAft>
              <a:buClr>
                <a:srgbClr val="88398A"/>
              </a:buClr>
              <a:buSzPts val="2600"/>
              <a:buNone/>
              <a:defRPr>
                <a:solidFill>
                  <a:srgbClr val="88398A"/>
                </a:solidFill>
              </a:defRPr>
            </a:lvl7pPr>
            <a:lvl8pPr lvl="7" rtl="0">
              <a:spcBef>
                <a:spcPts val="0"/>
              </a:spcBef>
              <a:spcAft>
                <a:spcPts val="0"/>
              </a:spcAft>
              <a:buClr>
                <a:srgbClr val="88398A"/>
              </a:buClr>
              <a:buSzPts val="2600"/>
              <a:buNone/>
              <a:defRPr>
                <a:solidFill>
                  <a:srgbClr val="88398A"/>
                </a:solidFill>
              </a:defRPr>
            </a:lvl8pPr>
            <a:lvl9pPr lvl="8" rtl="0">
              <a:spcBef>
                <a:spcPts val="0"/>
              </a:spcBef>
              <a:spcAft>
                <a:spcPts val="0"/>
              </a:spcAft>
              <a:buClr>
                <a:srgbClr val="88398A"/>
              </a:buClr>
              <a:buSzPts val="2600"/>
              <a:buNone/>
              <a:defRPr>
                <a:solidFill>
                  <a:srgbClr val="88398A"/>
                </a:solidFill>
              </a:defRPr>
            </a:lvl9pPr>
          </a:lstStyle>
          <a:p/>
        </p:txBody>
      </p:sp>
      <p:sp>
        <p:nvSpPr>
          <p:cNvPr id="49" name="Google Shape;49;p9"/>
          <p:cNvSpPr/>
          <p:nvPr/>
        </p:nvSpPr>
        <p:spPr>
          <a:xfrm>
            <a:off x="579000" y="579000"/>
            <a:ext cx="54300" cy="675600"/>
          </a:xfrm>
          <a:prstGeom prst="rect">
            <a:avLst/>
          </a:prstGeom>
          <a:solidFill>
            <a:srgbClr val="88398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solidFill>
                <a:srgbClr val="FFFFFF"/>
              </a:solidFill>
            </a:endParaRPr>
          </a:p>
        </p:txBody>
      </p:sp>
      <p:sp>
        <p:nvSpPr>
          <p:cNvPr id="50" name="Google Shape;50;p9"/>
          <p:cNvSpPr/>
          <p:nvPr/>
        </p:nvSpPr>
        <p:spPr>
          <a:xfrm rot="5400000">
            <a:off x="4542250" y="-4548775"/>
            <a:ext cx="60900" cy="9145500"/>
          </a:xfrm>
          <a:prstGeom prst="rect">
            <a:avLst/>
          </a:prstGeom>
          <a:solidFill>
            <a:srgbClr val="88398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download (1).png" id="51" name="Google Shape;51;p9"/>
          <p:cNvPicPr preferRelativeResize="0"/>
          <p:nvPr/>
        </p:nvPicPr>
        <p:blipFill>
          <a:blip r:embed="rId2">
            <a:alphaModFix/>
          </a:blip>
          <a:stretch>
            <a:fillRect/>
          </a:stretch>
        </p:blipFill>
        <p:spPr>
          <a:xfrm>
            <a:off x="7929425" y="186325"/>
            <a:ext cx="951900" cy="9519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half">
  <p:cSld name="TITLE_ONLY_1_1">
    <p:spTree>
      <p:nvGrpSpPr>
        <p:cNvPr id="52" name="Shape 52"/>
        <p:cNvGrpSpPr/>
        <p:nvPr/>
      </p:nvGrpSpPr>
      <p:grpSpPr>
        <a:xfrm>
          <a:off x="0" y="0"/>
          <a:ext cx="0" cy="0"/>
          <a:chOff x="0" y="0"/>
          <a:chExt cx="0" cy="0"/>
        </a:xfrm>
      </p:grpSpPr>
      <p:sp>
        <p:nvSpPr>
          <p:cNvPr id="53" name="Google Shape;53;p10"/>
          <p:cNvSpPr txBox="1"/>
          <p:nvPr>
            <p:ph type="title"/>
          </p:nvPr>
        </p:nvSpPr>
        <p:spPr>
          <a:xfrm>
            <a:off x="844425" y="422500"/>
            <a:ext cx="3226800" cy="857400"/>
          </a:xfrm>
          <a:prstGeom prst="rect">
            <a:avLst/>
          </a:prstGeom>
        </p:spPr>
        <p:txBody>
          <a:bodyPr anchorCtr="0" anchor="t" bIns="91425" lIns="91425" spcFirstLastPara="1" rIns="91425" wrap="square" tIns="91425"/>
          <a:lstStyle>
            <a:lvl1pPr lvl="0" rtl="0">
              <a:spcBef>
                <a:spcPts val="0"/>
              </a:spcBef>
              <a:spcAft>
                <a:spcPts val="0"/>
              </a:spcAft>
              <a:buClr>
                <a:srgbClr val="88398A"/>
              </a:buClr>
              <a:buSzPts val="2600"/>
              <a:buNone/>
              <a:defRPr>
                <a:solidFill>
                  <a:srgbClr val="88398A"/>
                </a:solidFill>
              </a:defRPr>
            </a:lvl1pPr>
            <a:lvl2pPr lvl="1" rtl="0">
              <a:spcBef>
                <a:spcPts val="0"/>
              </a:spcBef>
              <a:spcAft>
                <a:spcPts val="0"/>
              </a:spcAft>
              <a:buClr>
                <a:srgbClr val="88398A"/>
              </a:buClr>
              <a:buSzPts val="2600"/>
              <a:buNone/>
              <a:defRPr>
                <a:solidFill>
                  <a:srgbClr val="88398A"/>
                </a:solidFill>
              </a:defRPr>
            </a:lvl2pPr>
            <a:lvl3pPr lvl="2" rtl="0">
              <a:spcBef>
                <a:spcPts val="0"/>
              </a:spcBef>
              <a:spcAft>
                <a:spcPts val="0"/>
              </a:spcAft>
              <a:buClr>
                <a:srgbClr val="88398A"/>
              </a:buClr>
              <a:buSzPts val="2600"/>
              <a:buNone/>
              <a:defRPr>
                <a:solidFill>
                  <a:srgbClr val="88398A"/>
                </a:solidFill>
              </a:defRPr>
            </a:lvl3pPr>
            <a:lvl4pPr lvl="3" rtl="0">
              <a:spcBef>
                <a:spcPts val="0"/>
              </a:spcBef>
              <a:spcAft>
                <a:spcPts val="0"/>
              </a:spcAft>
              <a:buClr>
                <a:srgbClr val="88398A"/>
              </a:buClr>
              <a:buSzPts val="2600"/>
              <a:buNone/>
              <a:defRPr>
                <a:solidFill>
                  <a:srgbClr val="88398A"/>
                </a:solidFill>
              </a:defRPr>
            </a:lvl4pPr>
            <a:lvl5pPr lvl="4" rtl="0">
              <a:spcBef>
                <a:spcPts val="0"/>
              </a:spcBef>
              <a:spcAft>
                <a:spcPts val="0"/>
              </a:spcAft>
              <a:buClr>
                <a:srgbClr val="88398A"/>
              </a:buClr>
              <a:buSzPts val="2600"/>
              <a:buNone/>
              <a:defRPr>
                <a:solidFill>
                  <a:srgbClr val="88398A"/>
                </a:solidFill>
              </a:defRPr>
            </a:lvl5pPr>
            <a:lvl6pPr lvl="5" rtl="0">
              <a:spcBef>
                <a:spcPts val="0"/>
              </a:spcBef>
              <a:spcAft>
                <a:spcPts val="0"/>
              </a:spcAft>
              <a:buClr>
                <a:srgbClr val="88398A"/>
              </a:buClr>
              <a:buSzPts val="2600"/>
              <a:buNone/>
              <a:defRPr>
                <a:solidFill>
                  <a:srgbClr val="88398A"/>
                </a:solidFill>
              </a:defRPr>
            </a:lvl6pPr>
            <a:lvl7pPr lvl="6" rtl="0">
              <a:spcBef>
                <a:spcPts val="0"/>
              </a:spcBef>
              <a:spcAft>
                <a:spcPts val="0"/>
              </a:spcAft>
              <a:buClr>
                <a:srgbClr val="88398A"/>
              </a:buClr>
              <a:buSzPts val="2600"/>
              <a:buNone/>
              <a:defRPr>
                <a:solidFill>
                  <a:srgbClr val="88398A"/>
                </a:solidFill>
              </a:defRPr>
            </a:lvl7pPr>
            <a:lvl8pPr lvl="7" rtl="0">
              <a:spcBef>
                <a:spcPts val="0"/>
              </a:spcBef>
              <a:spcAft>
                <a:spcPts val="0"/>
              </a:spcAft>
              <a:buClr>
                <a:srgbClr val="88398A"/>
              </a:buClr>
              <a:buSzPts val="2600"/>
              <a:buNone/>
              <a:defRPr>
                <a:solidFill>
                  <a:srgbClr val="88398A"/>
                </a:solidFill>
              </a:defRPr>
            </a:lvl8pPr>
            <a:lvl9pPr lvl="8" rtl="0">
              <a:spcBef>
                <a:spcPts val="0"/>
              </a:spcBef>
              <a:spcAft>
                <a:spcPts val="0"/>
              </a:spcAft>
              <a:buClr>
                <a:srgbClr val="88398A"/>
              </a:buClr>
              <a:buSzPts val="2600"/>
              <a:buNone/>
              <a:defRPr>
                <a:solidFill>
                  <a:srgbClr val="88398A"/>
                </a:solidFill>
              </a:defRPr>
            </a:lvl9pPr>
          </a:lstStyle>
          <a:p/>
        </p:txBody>
      </p:sp>
      <p:sp>
        <p:nvSpPr>
          <p:cNvPr id="54" name="Google Shape;54;p10"/>
          <p:cNvSpPr/>
          <p:nvPr/>
        </p:nvSpPr>
        <p:spPr>
          <a:xfrm>
            <a:off x="0" y="0"/>
            <a:ext cx="54300" cy="5143500"/>
          </a:xfrm>
          <a:prstGeom prst="rect">
            <a:avLst/>
          </a:prstGeom>
          <a:solidFill>
            <a:srgbClr val="88398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descr="download (1).png" id="55" name="Google Shape;55;p10"/>
          <p:cNvPicPr preferRelativeResize="0"/>
          <p:nvPr/>
        </p:nvPicPr>
        <p:blipFill>
          <a:blip r:embed="rId2">
            <a:alphaModFix/>
          </a:blip>
          <a:stretch>
            <a:fillRect/>
          </a:stretch>
        </p:blipFill>
        <p:spPr>
          <a:xfrm>
            <a:off x="8337900" y="88025"/>
            <a:ext cx="653700" cy="6537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0" Type="http://schemas.openxmlformats.org/officeDocument/2006/relationships/slideLayout" Target="../slideLayouts/slideLayout23.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3.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 Type="http://schemas.openxmlformats.org/officeDocument/2006/relationships/image" Target="../media/image6.png"/><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6" Type="http://schemas.openxmlformats.org/officeDocument/2006/relationships/theme" Target="../theme/theme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lstStyle>
            <a:lvl1pPr lvl="0">
              <a:spcBef>
                <a:spcPts val="0"/>
              </a:spcBef>
              <a:spcAft>
                <a:spcPts val="0"/>
              </a:spcAft>
              <a:buClr>
                <a:srgbClr val="181818"/>
              </a:buClr>
              <a:buSzPts val="2600"/>
              <a:buFont typeface="Helvetica Neue"/>
              <a:buNone/>
              <a:defRPr b="1" sz="2600">
                <a:solidFill>
                  <a:srgbClr val="181818"/>
                </a:solidFill>
                <a:latin typeface="Helvetica Neue"/>
                <a:ea typeface="Helvetica Neue"/>
                <a:cs typeface="Helvetica Neue"/>
                <a:sym typeface="Helvetica Neue"/>
              </a:defRPr>
            </a:lvl1pPr>
            <a:lvl2pPr lvl="1">
              <a:spcBef>
                <a:spcPts val="0"/>
              </a:spcBef>
              <a:spcAft>
                <a:spcPts val="0"/>
              </a:spcAft>
              <a:buSzPts val="2600"/>
              <a:buFont typeface="Titillium Web"/>
              <a:buNone/>
              <a:defRPr b="1" sz="2600">
                <a:latin typeface="Titillium Web"/>
                <a:ea typeface="Titillium Web"/>
                <a:cs typeface="Titillium Web"/>
                <a:sym typeface="Titillium Web"/>
              </a:defRPr>
            </a:lvl2pPr>
            <a:lvl3pPr lvl="2">
              <a:spcBef>
                <a:spcPts val="0"/>
              </a:spcBef>
              <a:spcAft>
                <a:spcPts val="0"/>
              </a:spcAft>
              <a:buSzPts val="2600"/>
              <a:buFont typeface="Titillium Web"/>
              <a:buNone/>
              <a:defRPr b="1" sz="2600">
                <a:latin typeface="Titillium Web"/>
                <a:ea typeface="Titillium Web"/>
                <a:cs typeface="Titillium Web"/>
                <a:sym typeface="Titillium Web"/>
              </a:defRPr>
            </a:lvl3pPr>
            <a:lvl4pPr lvl="3">
              <a:spcBef>
                <a:spcPts val="0"/>
              </a:spcBef>
              <a:spcAft>
                <a:spcPts val="0"/>
              </a:spcAft>
              <a:buSzPts val="2600"/>
              <a:buFont typeface="Titillium Web"/>
              <a:buNone/>
              <a:defRPr b="1" sz="2600">
                <a:latin typeface="Titillium Web"/>
                <a:ea typeface="Titillium Web"/>
                <a:cs typeface="Titillium Web"/>
                <a:sym typeface="Titillium Web"/>
              </a:defRPr>
            </a:lvl4pPr>
            <a:lvl5pPr lvl="4">
              <a:spcBef>
                <a:spcPts val="0"/>
              </a:spcBef>
              <a:spcAft>
                <a:spcPts val="0"/>
              </a:spcAft>
              <a:buSzPts val="2600"/>
              <a:buFont typeface="Titillium Web"/>
              <a:buNone/>
              <a:defRPr b="1" sz="2600">
                <a:latin typeface="Titillium Web"/>
                <a:ea typeface="Titillium Web"/>
                <a:cs typeface="Titillium Web"/>
                <a:sym typeface="Titillium Web"/>
              </a:defRPr>
            </a:lvl5pPr>
            <a:lvl6pPr lvl="5">
              <a:spcBef>
                <a:spcPts val="0"/>
              </a:spcBef>
              <a:spcAft>
                <a:spcPts val="0"/>
              </a:spcAft>
              <a:buSzPts val="2600"/>
              <a:buFont typeface="Titillium Web"/>
              <a:buNone/>
              <a:defRPr b="1" sz="2600">
                <a:latin typeface="Titillium Web"/>
                <a:ea typeface="Titillium Web"/>
                <a:cs typeface="Titillium Web"/>
                <a:sym typeface="Titillium Web"/>
              </a:defRPr>
            </a:lvl6pPr>
            <a:lvl7pPr lvl="6">
              <a:spcBef>
                <a:spcPts val="0"/>
              </a:spcBef>
              <a:spcAft>
                <a:spcPts val="0"/>
              </a:spcAft>
              <a:buSzPts val="2600"/>
              <a:buFont typeface="Titillium Web"/>
              <a:buNone/>
              <a:defRPr b="1" sz="2600">
                <a:latin typeface="Titillium Web"/>
                <a:ea typeface="Titillium Web"/>
                <a:cs typeface="Titillium Web"/>
                <a:sym typeface="Titillium Web"/>
              </a:defRPr>
            </a:lvl7pPr>
            <a:lvl8pPr lvl="7">
              <a:spcBef>
                <a:spcPts val="0"/>
              </a:spcBef>
              <a:spcAft>
                <a:spcPts val="0"/>
              </a:spcAft>
              <a:buSzPts val="2600"/>
              <a:buFont typeface="Titillium Web"/>
              <a:buNone/>
              <a:defRPr b="1" sz="2600">
                <a:latin typeface="Titillium Web"/>
                <a:ea typeface="Titillium Web"/>
                <a:cs typeface="Titillium Web"/>
                <a:sym typeface="Titillium Web"/>
              </a:defRPr>
            </a:lvl8pPr>
            <a:lvl9pPr lvl="8">
              <a:spcBef>
                <a:spcPts val="0"/>
              </a:spcBef>
              <a:spcAft>
                <a:spcPts val="0"/>
              </a:spcAft>
              <a:buSzPts val="2600"/>
              <a:buFont typeface="Titillium Web"/>
              <a:buNone/>
              <a:defRPr b="1" sz="2600">
                <a:latin typeface="Titillium Web"/>
                <a:ea typeface="Titillium Web"/>
                <a:cs typeface="Titillium Web"/>
                <a:sym typeface="Titillium Web"/>
              </a:defRPr>
            </a:lvl9pPr>
          </a:lstStyle>
          <a:p/>
        </p:txBody>
      </p:sp>
      <p:sp>
        <p:nvSpPr>
          <p:cNvPr id="7" name="Google Shape;7;p1"/>
          <p:cNvSpPr txBox="1"/>
          <p:nvPr>
            <p:ph idx="1" type="body"/>
          </p:nvPr>
        </p:nvSpPr>
        <p:spPr>
          <a:xfrm>
            <a:off x="723798" y="1586325"/>
            <a:ext cx="6092100" cy="3148500"/>
          </a:xfrm>
          <a:prstGeom prst="rect">
            <a:avLst/>
          </a:prstGeom>
          <a:noFill/>
          <a:ln>
            <a:noFill/>
          </a:ln>
        </p:spPr>
        <p:txBody>
          <a:bodyPr anchorCtr="0" anchor="t" bIns="91425" lIns="91425" spcFirstLastPara="1" rIns="91425" wrap="square" tIns="91425"/>
          <a:lstStyle>
            <a:lvl1pPr indent="-342900" lvl="0" marL="457200">
              <a:spcBef>
                <a:spcPts val="60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1pPr>
            <a:lvl2pPr indent="-342900" lvl="1" marL="9144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2pPr>
            <a:lvl3pPr indent="-342900" lvl="2" marL="13716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3pPr>
            <a:lvl4pPr indent="-342900" lvl="3" marL="18288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4pPr>
            <a:lvl5pPr indent="-342900" lvl="4" marL="22860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5pPr>
            <a:lvl6pPr indent="-342900" lvl="5" marL="27432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6pPr>
            <a:lvl7pPr indent="-342900" lvl="6" marL="32004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7pPr>
            <a:lvl8pPr indent="-342900" lvl="7" marL="36576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8pPr>
            <a:lvl9pPr indent="-342900" lvl="8" marL="4114800">
              <a:spcBef>
                <a:spcPts val="0"/>
              </a:spcBef>
              <a:spcAft>
                <a:spcPts val="0"/>
              </a:spcAft>
              <a:buClr>
                <a:srgbClr val="562457"/>
              </a:buClr>
              <a:buSzPts val="1800"/>
              <a:buFont typeface="Helvetica Neue"/>
              <a:buChar char="▹"/>
              <a:defRPr sz="1800">
                <a:solidFill>
                  <a:srgbClr val="181818"/>
                </a:solidFill>
                <a:latin typeface="Helvetica Neue"/>
                <a:ea typeface="Helvetica Neue"/>
                <a:cs typeface="Helvetica Neue"/>
                <a:sym typeface="Helvetica Neue"/>
              </a:defRPr>
            </a:lvl9pPr>
          </a:lstStyle>
          <a:p/>
        </p:txBody>
      </p:sp>
      <p:sp>
        <p:nvSpPr>
          <p:cNvPr id="8" name="Google Shape;8;p1"/>
          <p:cNvSpPr/>
          <p:nvPr/>
        </p:nvSpPr>
        <p:spPr>
          <a:xfrm flipH="1">
            <a:off x="8575069" y="4574175"/>
            <a:ext cx="569400" cy="569400"/>
          </a:xfrm>
          <a:prstGeom prst="rtTriangle">
            <a:avLst/>
          </a:prstGeom>
          <a:solidFill>
            <a:srgbClr val="88398A"/>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9" name="Shape 69"/>
        <p:cNvGrpSpPr/>
        <p:nvPr/>
      </p:nvGrpSpPr>
      <p:grpSpPr>
        <a:xfrm>
          <a:off x="0" y="0"/>
          <a:ext cx="0" cy="0"/>
          <a:chOff x="0" y="0"/>
          <a:chExt cx="0" cy="0"/>
        </a:xfrm>
      </p:grpSpPr>
      <p:sp>
        <p:nvSpPr>
          <p:cNvPr id="70" name="Google Shape;70;p15"/>
          <p:cNvSpPr txBox="1"/>
          <p:nvPr>
            <p:ph type="title"/>
          </p:nvPr>
        </p:nvSpPr>
        <p:spPr>
          <a:xfrm>
            <a:off x="844425" y="422500"/>
            <a:ext cx="3226800" cy="8574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rtl="0">
              <a:spcBef>
                <a:spcPts val="0"/>
              </a:spcBef>
              <a:spcAft>
                <a:spcPts val="0"/>
              </a:spcAft>
              <a:buSzPts val="1400"/>
              <a:buFont typeface="Titillium Web"/>
              <a:buNone/>
              <a:defRPr b="1" sz="2600">
                <a:latin typeface="Titillium Web"/>
                <a:ea typeface="Titillium Web"/>
                <a:cs typeface="Titillium Web"/>
                <a:sym typeface="Titillium Web"/>
              </a:defRPr>
            </a:lvl2pPr>
            <a:lvl3pPr indent="0" lvl="2" rtl="0">
              <a:spcBef>
                <a:spcPts val="0"/>
              </a:spcBef>
              <a:spcAft>
                <a:spcPts val="0"/>
              </a:spcAft>
              <a:buSzPts val="1400"/>
              <a:buFont typeface="Titillium Web"/>
              <a:buNone/>
              <a:defRPr b="1" sz="2600">
                <a:latin typeface="Titillium Web"/>
                <a:ea typeface="Titillium Web"/>
                <a:cs typeface="Titillium Web"/>
                <a:sym typeface="Titillium Web"/>
              </a:defRPr>
            </a:lvl3pPr>
            <a:lvl4pPr indent="0" lvl="3" rtl="0">
              <a:spcBef>
                <a:spcPts val="0"/>
              </a:spcBef>
              <a:spcAft>
                <a:spcPts val="0"/>
              </a:spcAft>
              <a:buSzPts val="1400"/>
              <a:buFont typeface="Titillium Web"/>
              <a:buNone/>
              <a:defRPr b="1" sz="2600">
                <a:latin typeface="Titillium Web"/>
                <a:ea typeface="Titillium Web"/>
                <a:cs typeface="Titillium Web"/>
                <a:sym typeface="Titillium Web"/>
              </a:defRPr>
            </a:lvl4pPr>
            <a:lvl5pPr indent="0" lvl="4" rtl="0">
              <a:spcBef>
                <a:spcPts val="0"/>
              </a:spcBef>
              <a:spcAft>
                <a:spcPts val="0"/>
              </a:spcAft>
              <a:buSzPts val="1400"/>
              <a:buFont typeface="Titillium Web"/>
              <a:buNone/>
              <a:defRPr b="1" sz="2600">
                <a:latin typeface="Titillium Web"/>
                <a:ea typeface="Titillium Web"/>
                <a:cs typeface="Titillium Web"/>
                <a:sym typeface="Titillium Web"/>
              </a:defRPr>
            </a:lvl5pPr>
            <a:lvl6pPr indent="0" lvl="5" rtl="0">
              <a:spcBef>
                <a:spcPts val="0"/>
              </a:spcBef>
              <a:spcAft>
                <a:spcPts val="0"/>
              </a:spcAft>
              <a:buSzPts val="1400"/>
              <a:buFont typeface="Titillium Web"/>
              <a:buNone/>
              <a:defRPr b="1" sz="2600">
                <a:latin typeface="Titillium Web"/>
                <a:ea typeface="Titillium Web"/>
                <a:cs typeface="Titillium Web"/>
                <a:sym typeface="Titillium Web"/>
              </a:defRPr>
            </a:lvl6pPr>
            <a:lvl7pPr indent="0" lvl="6" rtl="0">
              <a:spcBef>
                <a:spcPts val="0"/>
              </a:spcBef>
              <a:spcAft>
                <a:spcPts val="0"/>
              </a:spcAft>
              <a:buSzPts val="1400"/>
              <a:buFont typeface="Titillium Web"/>
              <a:buNone/>
              <a:defRPr b="1" sz="2600">
                <a:latin typeface="Titillium Web"/>
                <a:ea typeface="Titillium Web"/>
                <a:cs typeface="Titillium Web"/>
                <a:sym typeface="Titillium Web"/>
              </a:defRPr>
            </a:lvl7pPr>
            <a:lvl8pPr indent="0" lvl="7" rtl="0">
              <a:spcBef>
                <a:spcPts val="0"/>
              </a:spcBef>
              <a:spcAft>
                <a:spcPts val="0"/>
              </a:spcAft>
              <a:buSzPts val="1400"/>
              <a:buFont typeface="Titillium Web"/>
              <a:buNone/>
              <a:defRPr b="1" sz="2600">
                <a:latin typeface="Titillium Web"/>
                <a:ea typeface="Titillium Web"/>
                <a:cs typeface="Titillium Web"/>
                <a:sym typeface="Titillium Web"/>
              </a:defRPr>
            </a:lvl8pPr>
            <a:lvl9pPr indent="0" lvl="8" rtl="0">
              <a:spcBef>
                <a:spcPts val="0"/>
              </a:spcBef>
              <a:spcAft>
                <a:spcPts val="0"/>
              </a:spcAft>
              <a:buSzPts val="1400"/>
              <a:buFont typeface="Titillium Web"/>
              <a:buNone/>
              <a:defRPr b="1" sz="2600">
                <a:latin typeface="Titillium Web"/>
                <a:ea typeface="Titillium Web"/>
                <a:cs typeface="Titillium Web"/>
                <a:sym typeface="Titillium Web"/>
              </a:defRPr>
            </a:lvl9pPr>
          </a:lstStyle>
          <a:p/>
        </p:txBody>
      </p:sp>
      <p:sp>
        <p:nvSpPr>
          <p:cNvPr id="71" name="Google Shape;71;p15"/>
          <p:cNvSpPr txBox="1"/>
          <p:nvPr>
            <p:ph idx="1" type="body"/>
          </p:nvPr>
        </p:nvSpPr>
        <p:spPr>
          <a:xfrm>
            <a:off x="723798" y="1586325"/>
            <a:ext cx="6092100" cy="31485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48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36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72" name="Google Shape;72;p15"/>
          <p:cNvSpPr/>
          <p:nvPr/>
        </p:nvSpPr>
        <p:spPr>
          <a:xfrm flipH="1">
            <a:off x="8575068" y="4574175"/>
            <a:ext cx="569400" cy="569400"/>
          </a:xfrm>
          <a:prstGeom prst="rtTriangle">
            <a:avLst/>
          </a:prstGeom>
          <a:solidFill>
            <a:srgbClr val="88398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3" name="Shape 133"/>
        <p:cNvGrpSpPr/>
        <p:nvPr/>
      </p:nvGrpSpPr>
      <p:grpSpPr>
        <a:xfrm>
          <a:off x="0" y="0"/>
          <a:ext cx="0" cy="0"/>
          <a:chOff x="0" y="0"/>
          <a:chExt cx="0" cy="0"/>
        </a:xfrm>
      </p:grpSpPr>
      <p:sp>
        <p:nvSpPr>
          <p:cNvPr id="134" name="Google Shape;134;p29"/>
          <p:cNvSpPr/>
          <p:nvPr/>
        </p:nvSpPr>
        <p:spPr>
          <a:xfrm flipH="1">
            <a:off x="8575069" y="4574175"/>
            <a:ext cx="569400" cy="569400"/>
          </a:xfrm>
          <a:custGeom>
            <a:rect b="b" l="l" r="r" t="t"/>
            <a:pathLst>
              <a:path extrusionOk="0" h="120000" w="120000">
                <a:moveTo>
                  <a:pt x="0" y="120000"/>
                </a:moveTo>
                <a:lnTo>
                  <a:pt x="120000" y="120000"/>
                </a:lnTo>
                <a:lnTo>
                  <a:pt x="0" y="0"/>
                </a:lnTo>
                <a:close/>
              </a:path>
            </a:pathLst>
          </a:cu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9"/>
          <p:cNvSpPr/>
          <p:nvPr/>
        </p:nvSpPr>
        <p:spPr>
          <a:xfrm>
            <a:off x="0" y="0"/>
            <a:ext cx="54300" cy="5143500"/>
          </a:xfrm>
          <a:prstGeom prst="rect">
            <a:avLst/>
          </a:prstGeom>
          <a:solidFill>
            <a:srgbClr val="88398A"/>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Shape 58" id="136" name="Google Shape;136;p29"/>
          <p:cNvPicPr preferRelativeResize="0"/>
          <p:nvPr/>
        </p:nvPicPr>
        <p:blipFill rotWithShape="1">
          <a:blip r:embed="rId1">
            <a:alphaModFix/>
          </a:blip>
          <a:srcRect b="0" l="0" r="0" t="0"/>
          <a:stretch/>
        </p:blipFill>
        <p:spPr>
          <a:xfrm>
            <a:off x="8337900" y="88024"/>
            <a:ext cx="653700" cy="653700"/>
          </a:xfrm>
          <a:prstGeom prst="rect">
            <a:avLst/>
          </a:prstGeom>
          <a:noFill/>
          <a:ln>
            <a:noFill/>
          </a:ln>
        </p:spPr>
      </p:pic>
      <p:sp>
        <p:nvSpPr>
          <p:cNvPr id="137" name="Google Shape;137;p29"/>
          <p:cNvSpPr txBox="1"/>
          <p:nvPr>
            <p:ph type="title"/>
          </p:nvPr>
        </p:nvSpPr>
        <p:spPr>
          <a:xfrm>
            <a:off x="457200" y="205978"/>
            <a:ext cx="8229600" cy="994200"/>
          </a:xfrm>
          <a:prstGeom prst="rect">
            <a:avLst/>
          </a:prstGeom>
          <a:noFill/>
          <a:ln>
            <a:noFill/>
          </a:ln>
        </p:spPr>
        <p:txBody>
          <a:bodyPr anchorCtr="0" anchor="t" bIns="91425" lIns="91425" spcFirstLastPara="1" rIns="91425" wrap="square" tIns="91425"/>
          <a:lstStyle>
            <a:lvl1pPr indent="0" lvl="0"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1pPr>
            <a:lvl2pPr indent="0" lvl="1"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2pPr>
            <a:lvl3pPr indent="0" lvl="2"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3pPr>
            <a:lvl4pPr indent="0" lvl="3"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4pPr>
            <a:lvl5pPr indent="0" lvl="4"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5pPr>
            <a:lvl6pPr indent="0" lvl="5"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6pPr>
            <a:lvl7pPr indent="0" lvl="6"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7pPr>
            <a:lvl8pPr indent="0" lvl="7"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8pPr>
            <a:lvl9pPr indent="0" lvl="8" marL="0" marR="0" rtl="0" algn="l">
              <a:lnSpc>
                <a:spcPct val="100000"/>
              </a:lnSpc>
              <a:spcBef>
                <a:spcPts val="0"/>
              </a:spcBef>
              <a:spcAft>
                <a:spcPts val="0"/>
              </a:spcAft>
              <a:buClr>
                <a:srgbClr val="181818"/>
              </a:buClr>
              <a:buSzPts val="1400"/>
              <a:buFont typeface="Helvetica Neue"/>
              <a:buNone/>
              <a:defRPr b="1" i="0" sz="2600" u="none" cap="none" strike="noStrike">
                <a:solidFill>
                  <a:srgbClr val="181818"/>
                </a:solidFill>
                <a:latin typeface="Helvetica Neue"/>
                <a:ea typeface="Helvetica Neue"/>
                <a:cs typeface="Helvetica Neue"/>
                <a:sym typeface="Helvetica Neue"/>
              </a:defRPr>
            </a:lvl9pPr>
          </a:lstStyle>
          <a:p/>
        </p:txBody>
      </p:sp>
      <p:sp>
        <p:nvSpPr>
          <p:cNvPr id="138" name="Google Shape;138;p29"/>
          <p:cNvSpPr txBox="1"/>
          <p:nvPr>
            <p:ph idx="1" type="body"/>
          </p:nvPr>
        </p:nvSpPr>
        <p:spPr>
          <a:xfrm>
            <a:off x="457200" y="1200150"/>
            <a:ext cx="8229600" cy="3943500"/>
          </a:xfrm>
          <a:prstGeom prst="rect">
            <a:avLst/>
          </a:prstGeom>
          <a:noFill/>
          <a:ln>
            <a:noFill/>
          </a:ln>
        </p:spPr>
        <p:txBody>
          <a:bodyPr anchorCtr="0" anchor="t" bIns="91425" lIns="91425" spcFirstLastPara="1" rIns="91425" wrap="square" tIns="91425"/>
          <a:lstStyle>
            <a:lvl1pPr indent="-342900" lvl="0" marL="457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1pPr>
            <a:lvl2pPr indent="-342900" lvl="1" marL="914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2pPr>
            <a:lvl3pPr indent="-342900" lvl="2" marL="1371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3pPr>
            <a:lvl4pPr indent="-342900" lvl="3" marL="1828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4pPr>
            <a:lvl5pPr indent="-342900" lvl="4" marL="22860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5pPr>
            <a:lvl6pPr indent="-342900" lvl="5" marL="27432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6pPr>
            <a:lvl7pPr indent="-342900" lvl="6" marL="32004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7pPr>
            <a:lvl8pPr indent="-342900" lvl="7" marL="36576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8pPr>
            <a:lvl9pPr indent="-342900" lvl="8" marL="4114800" marR="0" rtl="0" algn="l">
              <a:lnSpc>
                <a:spcPct val="100000"/>
              </a:lnSpc>
              <a:spcBef>
                <a:spcPts val="600"/>
              </a:spcBef>
              <a:spcAft>
                <a:spcPts val="0"/>
              </a:spcAft>
              <a:buClr>
                <a:srgbClr val="562457"/>
              </a:buClr>
              <a:buSzPts val="1800"/>
              <a:buFont typeface="Helvetica Neue"/>
              <a:buChar char="▹"/>
              <a:defRPr b="0" i="0" sz="1800" u="none" cap="none" strike="noStrike">
                <a:solidFill>
                  <a:srgbClr val="181818"/>
                </a:solidFill>
                <a:latin typeface="Helvetica Neue"/>
                <a:ea typeface="Helvetica Neue"/>
                <a:cs typeface="Helvetica Neue"/>
                <a:sym typeface="Helvetica Neue"/>
              </a:defRPr>
            </a:lvl9pPr>
          </a:lstStyle>
          <a:p/>
        </p:txBody>
      </p:sp>
      <p:sp>
        <p:nvSpPr>
          <p:cNvPr id="139" name="Google Shape;139;p29"/>
          <p:cNvSpPr txBox="1"/>
          <p:nvPr>
            <p:ph idx="12" type="sldNum"/>
          </p:nvPr>
        </p:nvSpPr>
        <p:spPr>
          <a:xfrm>
            <a:off x="4419600" y="4627562"/>
            <a:ext cx="2133600" cy="279300"/>
          </a:xfrm>
          <a:prstGeom prst="rect">
            <a:avLst/>
          </a:prstGeom>
          <a:noFill/>
          <a:ln>
            <a:noFill/>
          </a:ln>
        </p:spPr>
        <p:txBody>
          <a:bodyPr anchorCtr="0" anchor="ctr" bIns="45700" lIns="45700" spcFirstLastPara="1" rIns="45700" wrap="square" tIns="45700">
            <a:noAutofit/>
          </a:bodyPr>
          <a:lstStyle>
            <a:lvl1pPr indent="0" lvl="0"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Font typeface="Arial"/>
              <a:buNone/>
              <a:defRPr b="0" i="0" sz="1200" u="none" cap="none" strike="noStrike">
                <a:solidFill>
                  <a:srgbClr val="000000"/>
                </a:solidFill>
                <a:latin typeface="Arial"/>
                <a:ea typeface="Arial"/>
                <a:cs typeface="Arial"/>
                <a:sym typeface="Arial"/>
              </a:defRPr>
            </a:lvl9pPr>
          </a:lstStyle>
          <a:p>
            <a:pPr indent="0" lvl="0" marL="0">
              <a:spcBef>
                <a:spcPts val="0"/>
              </a:spcBef>
              <a:spcAft>
                <a:spcPts val="0"/>
              </a:spcAft>
              <a:buNone/>
            </a:pPr>
            <a:fld id="{00000000-1234-1234-1234-123412341234}" type="slidenum">
              <a:rPr lang="en"/>
              <a:t>‹#›</a:t>
            </a:fld>
            <a:endParaRPr sz="1400"/>
          </a:p>
        </p:txBody>
      </p:sp>
    </p:spTree>
  </p:cSld>
  <p:clrMap accent1="accent1" accent2="accent2" accent3="accent3" accent4="accent4" accent5="accent5" accent6="accent6" bg1="lt1" bg2="dk2" tx1="dk1" tx2="lt2" folHlink="folHlink" hlink="hlink"/>
  <p:sldLayoutIdLst>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22.png"/><Relationship Id="rId7" Type="http://schemas.openxmlformats.org/officeDocument/2006/relationships/image" Target="../media/image49.png"/><Relationship Id="rId8" Type="http://schemas.openxmlformats.org/officeDocument/2006/relationships/image" Target="../media/image2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6.png"/><Relationship Id="rId4" Type="http://schemas.openxmlformats.org/officeDocument/2006/relationships/hyperlink" Target="https://www.meetup.com/es/topics/r-ladies/" TargetMode="External"/><Relationship Id="rId5" Type="http://schemas.openxmlformats.org/officeDocument/2006/relationships/hyperlink" Target="https://www.meetup.com/es/topics/r-ladie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37.jpg"/><Relationship Id="rId4" Type="http://schemas.openxmlformats.org/officeDocument/2006/relationships/hyperlink" Target="http://rladies.org" TargetMode="External"/><Relationship Id="rId9" Type="http://schemas.openxmlformats.org/officeDocument/2006/relationships/image" Target="../media/image33.png"/><Relationship Id="rId5" Type="http://schemas.openxmlformats.org/officeDocument/2006/relationships/hyperlink" Target="mailto:info@rladies.org" TargetMode="External"/><Relationship Id="rId6" Type="http://schemas.openxmlformats.org/officeDocument/2006/relationships/image" Target="../media/image30.png"/><Relationship Id="rId7" Type="http://schemas.openxmlformats.org/officeDocument/2006/relationships/image" Target="../media/image34.png"/><Relationship Id="rId8"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1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1" Type="http://schemas.openxmlformats.org/officeDocument/2006/relationships/image" Target="../media/image17.jpg"/><Relationship Id="rId10" Type="http://schemas.openxmlformats.org/officeDocument/2006/relationships/image" Target="../media/image28.png"/><Relationship Id="rId12" Type="http://schemas.openxmlformats.org/officeDocument/2006/relationships/image" Target="../media/image14.jpg"/><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40.png"/><Relationship Id="rId4" Type="http://schemas.openxmlformats.org/officeDocument/2006/relationships/image" Target="../media/image11.jpg"/><Relationship Id="rId9" Type="http://schemas.openxmlformats.org/officeDocument/2006/relationships/image" Target="../media/image45.png"/><Relationship Id="rId5" Type="http://schemas.openxmlformats.org/officeDocument/2006/relationships/image" Target="../media/image41.jpg"/><Relationship Id="rId6" Type="http://schemas.openxmlformats.org/officeDocument/2006/relationships/image" Target="../media/image13.jpg"/><Relationship Id="rId7" Type="http://schemas.openxmlformats.org/officeDocument/2006/relationships/image" Target="../media/image10.jpg"/><Relationship Id="rId8"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image" Target="../media/image4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4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38.png"/><Relationship Id="rId9" Type="http://schemas.openxmlformats.org/officeDocument/2006/relationships/image" Target="../media/image32.png"/><Relationship Id="rId5" Type="http://schemas.openxmlformats.org/officeDocument/2006/relationships/image" Target="../media/image26.png"/><Relationship Id="rId6" Type="http://schemas.openxmlformats.org/officeDocument/2006/relationships/image" Target="../media/image39.png"/><Relationship Id="rId7" Type="http://schemas.openxmlformats.org/officeDocument/2006/relationships/image" Target="../media/image47.png"/><Relationship Id="rId8"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11" name="Shape 211"/>
        <p:cNvGrpSpPr/>
        <p:nvPr/>
      </p:nvGrpSpPr>
      <p:grpSpPr>
        <a:xfrm>
          <a:off x="0" y="0"/>
          <a:ext cx="0" cy="0"/>
          <a:chOff x="0" y="0"/>
          <a:chExt cx="0" cy="0"/>
        </a:xfrm>
      </p:grpSpPr>
      <p:sp>
        <p:nvSpPr>
          <p:cNvPr id="212" name="Google Shape;212;p44"/>
          <p:cNvSpPr txBox="1"/>
          <p:nvPr>
            <p:ph type="ctrTitle"/>
          </p:nvPr>
        </p:nvSpPr>
        <p:spPr>
          <a:xfrm>
            <a:off x="762000" y="2851325"/>
            <a:ext cx="7524000" cy="1159800"/>
          </a:xfrm>
          <a:prstGeom prst="rect">
            <a:avLst/>
          </a:prstGeom>
        </p:spPr>
        <p:txBody>
          <a:bodyPr anchorCtr="0" anchor="ctr" bIns="91425" lIns="91425" spcFirstLastPara="1" rIns="91425" wrap="square" tIns="91425">
            <a:noAutofit/>
          </a:bodyPr>
          <a:lstStyle/>
          <a:p>
            <a:pPr indent="0" lvl="0" marL="0">
              <a:spcBef>
                <a:spcPts val="0"/>
              </a:spcBef>
              <a:spcAft>
                <a:spcPts val="0"/>
              </a:spcAft>
              <a:buNone/>
            </a:pPr>
            <a:r>
              <a:rPr lang="en"/>
              <a:t>R-LADIES GLOBAL</a:t>
            </a:r>
            <a:endParaRPr/>
          </a:p>
          <a:p>
            <a:pPr indent="0" lvl="0" marL="0">
              <a:spcBef>
                <a:spcPts val="0"/>
              </a:spcBef>
              <a:spcAft>
                <a:spcPts val="0"/>
              </a:spcAft>
              <a:buNone/>
            </a:pPr>
            <a:r>
              <a:rPr i="1" lang="en" sz="3000"/>
              <a:t>Comunidad y misión</a:t>
            </a:r>
            <a:endParaRPr i="1" sz="3000"/>
          </a:p>
        </p:txBody>
      </p:sp>
      <p:sp>
        <p:nvSpPr>
          <p:cNvPr id="213" name="Google Shape;213;p44"/>
          <p:cNvSpPr txBox="1"/>
          <p:nvPr/>
        </p:nvSpPr>
        <p:spPr>
          <a:xfrm>
            <a:off x="579000" y="368875"/>
            <a:ext cx="4367700" cy="950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FF"/>
                </a:solidFill>
                <a:latin typeface="Courier"/>
                <a:ea typeface="Courier"/>
                <a:cs typeface="Courier"/>
                <a:sym typeface="Courier"/>
              </a:rPr>
              <a:t>library</a:t>
            </a:r>
            <a:r>
              <a:rPr lang="en">
                <a:solidFill>
                  <a:srgbClr val="687687"/>
                </a:solidFill>
                <a:latin typeface="Courier"/>
                <a:ea typeface="Courier"/>
                <a:cs typeface="Courier"/>
                <a:sym typeface="Courier"/>
              </a:rPr>
              <a:t>(</a:t>
            </a:r>
            <a:r>
              <a:rPr lang="en">
                <a:latin typeface="Courier"/>
                <a:ea typeface="Courier"/>
                <a:cs typeface="Courier"/>
                <a:sym typeface="Courier"/>
              </a:rPr>
              <a:t>dplyr</a:t>
            </a:r>
            <a:r>
              <a:rPr lang="en">
                <a:solidFill>
                  <a:srgbClr val="687687"/>
                </a:solidFill>
                <a:latin typeface="Courier"/>
                <a:ea typeface="Courier"/>
                <a:cs typeface="Courier"/>
                <a:sym typeface="Courier"/>
              </a:rPr>
              <a:t>)</a:t>
            </a:r>
            <a:endParaRPr>
              <a:solidFill>
                <a:srgbClr val="687687"/>
              </a:solidFill>
              <a:latin typeface="Courier"/>
              <a:ea typeface="Courier"/>
              <a:cs typeface="Courier"/>
              <a:sym typeface="Courier"/>
            </a:endParaRPr>
          </a:p>
          <a:p>
            <a:pPr indent="0" lvl="0" marL="0" rtl="0">
              <a:spcBef>
                <a:spcPts val="0"/>
              </a:spcBef>
              <a:spcAft>
                <a:spcPts val="0"/>
              </a:spcAft>
              <a:buNone/>
            </a:pPr>
            <a:r>
              <a:t/>
            </a:r>
            <a:endParaRPr>
              <a:latin typeface="Courier"/>
              <a:ea typeface="Courier"/>
              <a:cs typeface="Courier"/>
              <a:sym typeface="Courier"/>
            </a:endParaRPr>
          </a:p>
          <a:p>
            <a:pPr indent="0" lvl="0" marL="0" rtl="0">
              <a:spcBef>
                <a:spcPts val="0"/>
              </a:spcBef>
              <a:spcAft>
                <a:spcPts val="0"/>
              </a:spcAft>
              <a:buNone/>
            </a:pPr>
            <a:r>
              <a:rPr lang="en">
                <a:latin typeface="Courier"/>
                <a:ea typeface="Courier"/>
                <a:cs typeface="Courier"/>
                <a:sym typeface="Courier"/>
              </a:rPr>
              <a:t>rladies_global </a:t>
            </a:r>
            <a:r>
              <a:rPr lang="en">
                <a:solidFill>
                  <a:srgbClr val="687687"/>
                </a:solidFill>
                <a:latin typeface="Courier"/>
                <a:ea typeface="Courier"/>
                <a:cs typeface="Courier"/>
                <a:sym typeface="Courier"/>
              </a:rPr>
              <a:t>%&gt;%</a:t>
            </a:r>
            <a:endParaRPr>
              <a:solidFill>
                <a:srgbClr val="687687"/>
              </a:solidFill>
              <a:latin typeface="Courier"/>
              <a:ea typeface="Courier"/>
              <a:cs typeface="Courier"/>
              <a:sym typeface="Courier"/>
            </a:endParaRPr>
          </a:p>
          <a:p>
            <a:pPr indent="0" lvl="0" marL="0" rtl="0">
              <a:spcBef>
                <a:spcPts val="0"/>
              </a:spcBef>
              <a:spcAft>
                <a:spcPts val="0"/>
              </a:spcAft>
              <a:buNone/>
            </a:pPr>
            <a:r>
              <a:rPr lang="en">
                <a:latin typeface="Courier"/>
                <a:ea typeface="Courier"/>
                <a:cs typeface="Courier"/>
                <a:sym typeface="Courier"/>
              </a:rPr>
              <a:t>  filter</a:t>
            </a:r>
            <a:r>
              <a:rPr lang="en">
                <a:solidFill>
                  <a:srgbClr val="687687"/>
                </a:solidFill>
                <a:latin typeface="Courier"/>
                <a:ea typeface="Courier"/>
                <a:cs typeface="Courier"/>
                <a:sym typeface="Courier"/>
              </a:rPr>
              <a:t>(</a:t>
            </a:r>
            <a:r>
              <a:rPr lang="en">
                <a:latin typeface="Courier"/>
                <a:ea typeface="Courier"/>
                <a:cs typeface="Courier"/>
                <a:sym typeface="Courier"/>
              </a:rPr>
              <a:t>city </a:t>
            </a:r>
            <a:r>
              <a:rPr lang="en">
                <a:solidFill>
                  <a:srgbClr val="687687"/>
                </a:solidFill>
                <a:latin typeface="Courier"/>
                <a:ea typeface="Courier"/>
                <a:cs typeface="Courier"/>
                <a:sym typeface="Courier"/>
              </a:rPr>
              <a:t>%in%</a:t>
            </a:r>
            <a:r>
              <a:rPr lang="en">
                <a:solidFill>
                  <a:srgbClr val="181818"/>
                </a:solidFill>
                <a:latin typeface="Courier"/>
                <a:ea typeface="Courier"/>
                <a:cs typeface="Courier"/>
                <a:sym typeface="Courier"/>
              </a:rPr>
              <a:t> </a:t>
            </a:r>
            <a:r>
              <a:rPr b="1" lang="en">
                <a:solidFill>
                  <a:srgbClr val="88398B"/>
                </a:solidFill>
                <a:latin typeface="Courier"/>
                <a:ea typeface="Courier"/>
                <a:cs typeface="Courier"/>
                <a:sym typeface="Courier"/>
              </a:rPr>
              <a:t>World</a:t>
            </a:r>
            <a:r>
              <a:rPr lang="en">
                <a:solidFill>
                  <a:srgbClr val="687687"/>
                </a:solidFill>
                <a:latin typeface="Courier"/>
                <a:ea typeface="Courier"/>
                <a:cs typeface="Courier"/>
                <a:sym typeface="Courier"/>
              </a:rPr>
              <a:t>)</a:t>
            </a:r>
            <a:endParaRPr/>
          </a:p>
        </p:txBody>
      </p:sp>
      <p:pic>
        <p:nvPicPr>
          <p:cNvPr id="214" name="Google Shape;214;p44"/>
          <p:cNvPicPr preferRelativeResize="0"/>
          <p:nvPr/>
        </p:nvPicPr>
        <p:blipFill>
          <a:blip r:embed="rId3">
            <a:alphaModFix/>
          </a:blip>
          <a:stretch>
            <a:fillRect/>
          </a:stretch>
        </p:blipFill>
        <p:spPr>
          <a:xfrm>
            <a:off x="6827825" y="1353575"/>
            <a:ext cx="1688200" cy="1688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pic>
        <p:nvPicPr>
          <p:cNvPr id="313" name="Google Shape;313;p53"/>
          <p:cNvPicPr preferRelativeResize="0"/>
          <p:nvPr/>
        </p:nvPicPr>
        <p:blipFill rotWithShape="1">
          <a:blip r:embed="rId3">
            <a:alphaModFix/>
          </a:blip>
          <a:srcRect b="65542" l="21122" r="40340" t="12041"/>
          <a:stretch/>
        </p:blipFill>
        <p:spPr>
          <a:xfrm>
            <a:off x="2644600" y="2019376"/>
            <a:ext cx="982800" cy="1784981"/>
          </a:xfrm>
          <a:prstGeom prst="rect">
            <a:avLst/>
          </a:prstGeom>
          <a:noFill/>
          <a:ln>
            <a:noFill/>
          </a:ln>
        </p:spPr>
      </p:pic>
      <p:sp>
        <p:nvSpPr>
          <p:cNvPr id="314" name="Google Shape;314;p53"/>
          <p:cNvSpPr txBox="1"/>
          <p:nvPr>
            <p:ph type="title"/>
          </p:nvPr>
        </p:nvSpPr>
        <p:spPr>
          <a:xfrm>
            <a:off x="1201997" y="143100"/>
            <a:ext cx="6740100" cy="8574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88398A"/>
              </a:buClr>
              <a:buFont typeface="Helvetica Neue"/>
              <a:buNone/>
            </a:pPr>
            <a:r>
              <a:rPr lang="en" sz="4000">
                <a:solidFill>
                  <a:srgbClr val="88398A"/>
                </a:solidFill>
              </a:rPr>
              <a:t>Iniciativas</a:t>
            </a:r>
            <a:endParaRPr sz="3000">
              <a:solidFill>
                <a:srgbClr val="999999"/>
              </a:solidFill>
            </a:endParaRPr>
          </a:p>
        </p:txBody>
      </p:sp>
      <p:sp>
        <p:nvSpPr>
          <p:cNvPr id="315" name="Google Shape;315;p53"/>
          <p:cNvSpPr txBox="1"/>
          <p:nvPr>
            <p:ph idx="4294967295" type="subTitle"/>
          </p:nvPr>
        </p:nvSpPr>
        <p:spPr>
          <a:xfrm>
            <a:off x="271925" y="2797450"/>
            <a:ext cx="1680600" cy="580800"/>
          </a:xfrm>
          <a:prstGeom prst="rect">
            <a:avLst/>
          </a:prstGeom>
          <a:ln>
            <a:noFill/>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1600">
                <a:solidFill>
                  <a:srgbClr val="88398A"/>
                </a:solidFill>
              </a:rPr>
              <a:t>@WeAreRLadies</a:t>
            </a:r>
            <a:endParaRPr b="1" sz="1600">
              <a:solidFill>
                <a:srgbClr val="B7B7B7"/>
              </a:solidFill>
            </a:endParaRPr>
          </a:p>
        </p:txBody>
      </p:sp>
      <p:sp>
        <p:nvSpPr>
          <p:cNvPr id="316" name="Google Shape;316;p53"/>
          <p:cNvSpPr txBox="1"/>
          <p:nvPr>
            <p:ph idx="4294967295" type="subTitle"/>
          </p:nvPr>
        </p:nvSpPr>
        <p:spPr>
          <a:xfrm>
            <a:off x="2428950" y="4398616"/>
            <a:ext cx="1833300" cy="447300"/>
          </a:xfrm>
          <a:prstGeom prst="rect">
            <a:avLst/>
          </a:prstGeom>
          <a:ln>
            <a:noFill/>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1600">
                <a:solidFill>
                  <a:srgbClr val="88398A"/>
                </a:solidFill>
              </a:rPr>
              <a:t>@rladies_iwd2018</a:t>
            </a:r>
            <a:endParaRPr b="1" sz="1600">
              <a:solidFill>
                <a:srgbClr val="B7B7B7"/>
              </a:solidFill>
            </a:endParaRPr>
          </a:p>
        </p:txBody>
      </p:sp>
      <p:sp>
        <p:nvSpPr>
          <p:cNvPr id="317" name="Google Shape;317;p53"/>
          <p:cNvSpPr txBox="1"/>
          <p:nvPr>
            <p:ph idx="4294967295" type="subTitle"/>
          </p:nvPr>
        </p:nvSpPr>
        <p:spPr>
          <a:xfrm>
            <a:off x="5449821" y="1183300"/>
            <a:ext cx="1038600" cy="354600"/>
          </a:xfrm>
          <a:prstGeom prst="rect">
            <a:avLst/>
          </a:prstGeom>
          <a:ln>
            <a:noFill/>
          </a:ln>
        </p:spPr>
        <p:txBody>
          <a:bodyPr anchorCtr="0" anchor="ctr" bIns="91425" lIns="91425" spcFirstLastPara="1" rIns="91425" wrap="square" tIns="91425">
            <a:noAutofit/>
          </a:bodyPr>
          <a:lstStyle/>
          <a:p>
            <a:pPr indent="0" lvl="0" marL="0" rtl="0">
              <a:spcBef>
                <a:spcPts val="600"/>
              </a:spcBef>
              <a:spcAft>
                <a:spcPts val="0"/>
              </a:spcAft>
              <a:buClr>
                <a:schemeClr val="dk1"/>
              </a:buClr>
              <a:buSzPts val="1100"/>
              <a:buFont typeface="Arial"/>
              <a:buNone/>
            </a:pPr>
            <a:r>
              <a:rPr lang="en" sz="1600">
                <a:solidFill>
                  <a:srgbClr val="88398A"/>
                </a:solidFill>
              </a:rPr>
              <a:t>meetupR</a:t>
            </a:r>
            <a:endParaRPr b="1" sz="1600">
              <a:solidFill>
                <a:srgbClr val="B7B7B7"/>
              </a:solidFill>
            </a:endParaRPr>
          </a:p>
        </p:txBody>
      </p:sp>
      <p:sp>
        <p:nvSpPr>
          <p:cNvPr id="318" name="Google Shape;318;p53"/>
          <p:cNvSpPr/>
          <p:nvPr/>
        </p:nvSpPr>
        <p:spPr>
          <a:xfrm>
            <a:off x="958325" y="2603300"/>
            <a:ext cx="307800" cy="315000"/>
          </a:xfrm>
          <a:prstGeom prst="upArrow">
            <a:avLst>
              <a:gd fmla="val 50000" name="adj1"/>
              <a:gd fmla="val 50000" name="adj2"/>
            </a:avLst>
          </a:prstGeom>
          <a:noFill/>
          <a:ln cap="flat" cmpd="sng" w="9525">
            <a:solidFill>
              <a:srgbClr val="88398A"/>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19" name="Google Shape;319;p53"/>
          <p:cNvSpPr/>
          <p:nvPr/>
        </p:nvSpPr>
        <p:spPr>
          <a:xfrm rot="-5400000">
            <a:off x="2156838" y="4487375"/>
            <a:ext cx="307800" cy="315000"/>
          </a:xfrm>
          <a:prstGeom prst="upArrow">
            <a:avLst>
              <a:gd fmla="val 50000" name="adj1"/>
              <a:gd fmla="val 50000" name="adj2"/>
            </a:avLst>
          </a:prstGeom>
          <a:noFill/>
          <a:ln cap="flat" cmpd="sng" w="9525">
            <a:solidFill>
              <a:srgbClr val="88398A"/>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0" name="Google Shape;320;p53"/>
          <p:cNvSpPr/>
          <p:nvPr/>
        </p:nvSpPr>
        <p:spPr>
          <a:xfrm rot="-5400000">
            <a:off x="5073525" y="1268475"/>
            <a:ext cx="307800" cy="315000"/>
          </a:xfrm>
          <a:prstGeom prst="upArrow">
            <a:avLst>
              <a:gd fmla="val 50000" name="adj1"/>
              <a:gd fmla="val 50000" name="adj2"/>
            </a:avLst>
          </a:prstGeom>
          <a:noFill/>
          <a:ln cap="flat" cmpd="sng" w="9525">
            <a:solidFill>
              <a:srgbClr val="88398A"/>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21" name="Google Shape;321;p53"/>
          <p:cNvPicPr preferRelativeResize="0"/>
          <p:nvPr/>
        </p:nvPicPr>
        <p:blipFill rotWithShape="1">
          <a:blip r:embed="rId4">
            <a:alphaModFix/>
          </a:blip>
          <a:srcRect b="0" l="0" r="0" t="14624"/>
          <a:stretch/>
        </p:blipFill>
        <p:spPr>
          <a:xfrm>
            <a:off x="360000" y="1073800"/>
            <a:ext cx="1504450" cy="1421775"/>
          </a:xfrm>
          <a:prstGeom prst="rect">
            <a:avLst/>
          </a:prstGeom>
          <a:noFill/>
          <a:ln cap="flat" cmpd="sng" w="9525">
            <a:solidFill>
              <a:srgbClr val="88398A"/>
            </a:solidFill>
            <a:prstDash val="solid"/>
            <a:round/>
            <a:headEnd len="sm" w="sm" type="none"/>
            <a:tailEnd len="sm" w="sm" type="none"/>
          </a:ln>
        </p:spPr>
      </p:pic>
      <p:pic>
        <p:nvPicPr>
          <p:cNvPr id="322" name="Google Shape;322;p53"/>
          <p:cNvPicPr preferRelativeResize="0"/>
          <p:nvPr/>
        </p:nvPicPr>
        <p:blipFill rotWithShape="1">
          <a:blip r:embed="rId5">
            <a:alphaModFix/>
          </a:blip>
          <a:srcRect b="0" l="0" r="0" t="15504"/>
          <a:stretch/>
        </p:blipFill>
        <p:spPr>
          <a:xfrm>
            <a:off x="360000" y="3378250"/>
            <a:ext cx="1680600" cy="1559075"/>
          </a:xfrm>
          <a:prstGeom prst="rect">
            <a:avLst/>
          </a:prstGeom>
          <a:noFill/>
          <a:ln cap="flat" cmpd="sng" w="9525">
            <a:solidFill>
              <a:srgbClr val="88398A"/>
            </a:solidFill>
            <a:prstDash val="solid"/>
            <a:round/>
            <a:headEnd len="sm" w="sm" type="none"/>
            <a:tailEnd len="sm" w="sm" type="none"/>
          </a:ln>
        </p:spPr>
      </p:pic>
      <p:pic>
        <p:nvPicPr>
          <p:cNvPr id="323" name="Google Shape;323;p53"/>
          <p:cNvPicPr preferRelativeResize="0"/>
          <p:nvPr/>
        </p:nvPicPr>
        <p:blipFill rotWithShape="1">
          <a:blip r:embed="rId6">
            <a:alphaModFix/>
          </a:blip>
          <a:srcRect b="0" l="0" r="32957" t="0"/>
          <a:stretch/>
        </p:blipFill>
        <p:spPr>
          <a:xfrm>
            <a:off x="2309250" y="1073800"/>
            <a:ext cx="2646849" cy="704350"/>
          </a:xfrm>
          <a:prstGeom prst="rect">
            <a:avLst/>
          </a:prstGeom>
          <a:noFill/>
          <a:ln cap="flat" cmpd="sng" w="9525">
            <a:solidFill>
              <a:srgbClr val="88398A"/>
            </a:solidFill>
            <a:prstDash val="solid"/>
            <a:round/>
            <a:headEnd len="sm" w="sm" type="none"/>
            <a:tailEnd len="sm" w="sm" type="none"/>
          </a:ln>
        </p:spPr>
      </p:pic>
      <p:pic>
        <p:nvPicPr>
          <p:cNvPr id="324" name="Google Shape;324;p53"/>
          <p:cNvPicPr preferRelativeResize="0"/>
          <p:nvPr/>
        </p:nvPicPr>
        <p:blipFill rotWithShape="1">
          <a:blip r:embed="rId7">
            <a:alphaModFix/>
          </a:blip>
          <a:srcRect b="26131" l="12688" r="13456" t="9946"/>
          <a:stretch/>
        </p:blipFill>
        <p:spPr>
          <a:xfrm>
            <a:off x="4650100" y="3042800"/>
            <a:ext cx="2157451" cy="1421774"/>
          </a:xfrm>
          <a:prstGeom prst="rect">
            <a:avLst/>
          </a:prstGeom>
          <a:noFill/>
          <a:ln cap="flat" cmpd="sng" w="9525">
            <a:solidFill>
              <a:srgbClr val="88398A"/>
            </a:solidFill>
            <a:prstDash val="solid"/>
            <a:round/>
            <a:headEnd len="sm" w="sm" type="none"/>
            <a:tailEnd len="sm" w="sm" type="none"/>
          </a:ln>
        </p:spPr>
      </p:pic>
      <p:sp>
        <p:nvSpPr>
          <p:cNvPr id="325" name="Google Shape;325;p53"/>
          <p:cNvSpPr txBox="1"/>
          <p:nvPr>
            <p:ph idx="4294967295" type="subTitle"/>
          </p:nvPr>
        </p:nvSpPr>
        <p:spPr>
          <a:xfrm>
            <a:off x="5074513" y="2123375"/>
            <a:ext cx="1308600" cy="354600"/>
          </a:xfrm>
          <a:prstGeom prst="rect">
            <a:avLst/>
          </a:prstGeom>
          <a:ln>
            <a:noFill/>
          </a:ln>
        </p:spPr>
        <p:txBody>
          <a:bodyPr anchorCtr="0" anchor="ctr" bIns="91425" lIns="91425" spcFirstLastPara="1" rIns="91425" wrap="square" tIns="91425">
            <a:noAutofit/>
          </a:bodyPr>
          <a:lstStyle/>
          <a:p>
            <a:pPr indent="0" lvl="0" marL="0" rtl="0" algn="ctr">
              <a:spcBef>
                <a:spcPts val="600"/>
              </a:spcBef>
              <a:spcAft>
                <a:spcPts val="0"/>
              </a:spcAft>
              <a:buClr>
                <a:schemeClr val="dk1"/>
              </a:buClr>
              <a:buSzPts val="1100"/>
              <a:buFont typeface="Arial"/>
              <a:buNone/>
            </a:pPr>
            <a:r>
              <a:rPr lang="en" sz="1600">
                <a:solidFill>
                  <a:srgbClr val="88398A"/>
                </a:solidFill>
              </a:rPr>
              <a:t>Community slack</a:t>
            </a:r>
            <a:endParaRPr b="1" sz="1600">
              <a:solidFill>
                <a:srgbClr val="B7B7B7"/>
              </a:solidFill>
            </a:endParaRPr>
          </a:p>
        </p:txBody>
      </p:sp>
      <p:sp>
        <p:nvSpPr>
          <p:cNvPr id="326" name="Google Shape;326;p53"/>
          <p:cNvSpPr/>
          <p:nvPr/>
        </p:nvSpPr>
        <p:spPr>
          <a:xfrm rot="10800000">
            <a:off x="5574913" y="2662650"/>
            <a:ext cx="307800" cy="315000"/>
          </a:xfrm>
          <a:prstGeom prst="upArrow">
            <a:avLst>
              <a:gd fmla="val 50000" name="adj1"/>
              <a:gd fmla="val 50000" name="adj2"/>
            </a:avLst>
          </a:prstGeom>
          <a:noFill/>
          <a:ln cap="flat" cmpd="sng" w="9525">
            <a:solidFill>
              <a:srgbClr val="88398A"/>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27" name="Google Shape;327;p53"/>
          <p:cNvSpPr txBox="1"/>
          <p:nvPr/>
        </p:nvSpPr>
        <p:spPr>
          <a:xfrm>
            <a:off x="4440163" y="4464575"/>
            <a:ext cx="3535800" cy="382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latin typeface="Helvetica Neue"/>
                <a:ea typeface="Helvetica Neue"/>
                <a:cs typeface="Helvetica Neue"/>
                <a:sym typeface="Helvetica Neue"/>
              </a:rPr>
              <a:t>rladies-community-slack.herokuapp.com</a:t>
            </a:r>
            <a:endParaRPr>
              <a:latin typeface="Helvetica Neue"/>
              <a:ea typeface="Helvetica Neue"/>
              <a:cs typeface="Helvetica Neue"/>
              <a:sym typeface="Helvetica Neue"/>
            </a:endParaRPr>
          </a:p>
        </p:txBody>
      </p:sp>
      <p:sp>
        <p:nvSpPr>
          <p:cNvPr id="328" name="Google Shape;328;p53"/>
          <p:cNvSpPr txBox="1"/>
          <p:nvPr>
            <p:ph idx="4294967295" type="subTitle"/>
          </p:nvPr>
        </p:nvSpPr>
        <p:spPr>
          <a:xfrm>
            <a:off x="4069283" y="2271254"/>
            <a:ext cx="982800" cy="354600"/>
          </a:xfrm>
          <a:prstGeom prst="rect">
            <a:avLst/>
          </a:prstGeom>
          <a:ln>
            <a:noFill/>
          </a:ln>
        </p:spPr>
        <p:txBody>
          <a:bodyPr anchorCtr="0" anchor="ctr" bIns="91425" lIns="91425" spcFirstLastPara="1" rIns="91425" wrap="square" tIns="91425">
            <a:noAutofit/>
          </a:bodyPr>
          <a:lstStyle/>
          <a:p>
            <a:pPr indent="0" lvl="0" marL="0" rtl="0">
              <a:spcBef>
                <a:spcPts val="600"/>
              </a:spcBef>
              <a:spcAft>
                <a:spcPts val="0"/>
              </a:spcAft>
              <a:buClr>
                <a:schemeClr val="dk1"/>
              </a:buClr>
              <a:buSzPts val="1100"/>
              <a:buFont typeface="Arial"/>
              <a:buNone/>
            </a:pPr>
            <a:r>
              <a:rPr lang="en" sz="1600">
                <a:solidFill>
                  <a:srgbClr val="88398A"/>
                </a:solidFill>
              </a:rPr>
              <a:t>recursos</a:t>
            </a:r>
            <a:endParaRPr b="1" sz="1600">
              <a:solidFill>
                <a:srgbClr val="B7B7B7"/>
              </a:solidFill>
            </a:endParaRPr>
          </a:p>
        </p:txBody>
      </p:sp>
      <p:sp>
        <p:nvSpPr>
          <p:cNvPr id="329" name="Google Shape;329;p53"/>
          <p:cNvSpPr/>
          <p:nvPr/>
        </p:nvSpPr>
        <p:spPr>
          <a:xfrm rot="-5400000">
            <a:off x="3735413" y="2337063"/>
            <a:ext cx="307800" cy="315000"/>
          </a:xfrm>
          <a:prstGeom prst="upArrow">
            <a:avLst>
              <a:gd fmla="val 50000" name="adj1"/>
              <a:gd fmla="val 50000" name="adj2"/>
            </a:avLst>
          </a:prstGeom>
          <a:noFill/>
          <a:ln cap="flat" cmpd="sng" w="9525">
            <a:solidFill>
              <a:srgbClr val="88398A"/>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30" name="Google Shape;330;p53"/>
          <p:cNvSpPr txBox="1"/>
          <p:nvPr/>
        </p:nvSpPr>
        <p:spPr>
          <a:xfrm>
            <a:off x="2295688" y="3804338"/>
            <a:ext cx="1680600" cy="3828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latin typeface="Helvetica Neue"/>
                <a:ea typeface="Helvetica Neue"/>
                <a:cs typeface="Helvetica Neue"/>
                <a:sym typeface="Helvetica Neue"/>
              </a:rPr>
              <a:t>github.com/rladies</a:t>
            </a:r>
            <a:endParaRPr>
              <a:latin typeface="Helvetica Neue"/>
              <a:ea typeface="Helvetica Neue"/>
              <a:cs typeface="Helvetica Neue"/>
              <a:sym typeface="Helvetica Neue"/>
            </a:endParaRPr>
          </a:p>
        </p:txBody>
      </p:sp>
      <p:pic>
        <p:nvPicPr>
          <p:cNvPr id="331" name="Google Shape;331;p53"/>
          <p:cNvPicPr preferRelativeResize="0"/>
          <p:nvPr/>
        </p:nvPicPr>
        <p:blipFill>
          <a:blip r:embed="rId8">
            <a:alphaModFix/>
          </a:blip>
          <a:stretch>
            <a:fillRect/>
          </a:stretch>
        </p:blipFill>
        <p:spPr>
          <a:xfrm>
            <a:off x="7481350" y="3005463"/>
            <a:ext cx="857400" cy="857400"/>
          </a:xfrm>
          <a:prstGeom prst="rect">
            <a:avLst/>
          </a:prstGeom>
          <a:noFill/>
          <a:ln>
            <a:noFill/>
          </a:ln>
        </p:spPr>
      </p:pic>
      <p:sp>
        <p:nvSpPr>
          <p:cNvPr id="332" name="Google Shape;332;p53"/>
          <p:cNvSpPr txBox="1"/>
          <p:nvPr>
            <p:ph idx="4294967295" type="subTitle"/>
          </p:nvPr>
        </p:nvSpPr>
        <p:spPr>
          <a:xfrm>
            <a:off x="7521250" y="4119100"/>
            <a:ext cx="817500" cy="382800"/>
          </a:xfrm>
          <a:prstGeom prst="rect">
            <a:avLst/>
          </a:prstGeom>
          <a:ln>
            <a:noFill/>
          </a:ln>
        </p:spPr>
        <p:txBody>
          <a:bodyPr anchorCtr="0" anchor="ctr" bIns="91425" lIns="91425" spcFirstLastPara="1" rIns="91425" wrap="square" tIns="91425">
            <a:noAutofit/>
          </a:bodyPr>
          <a:lstStyle/>
          <a:p>
            <a:pPr indent="0" lvl="0" marL="0" rtl="0">
              <a:spcBef>
                <a:spcPts val="600"/>
              </a:spcBef>
              <a:spcAft>
                <a:spcPts val="0"/>
              </a:spcAft>
              <a:buClr>
                <a:schemeClr val="dk1"/>
              </a:buClr>
              <a:buSzPts val="1100"/>
              <a:buFont typeface="Arial"/>
              <a:buNone/>
            </a:pPr>
            <a:r>
              <a:rPr lang="en" sz="1600">
                <a:solidFill>
                  <a:srgbClr val="88398A"/>
                </a:solidFill>
              </a:rPr>
              <a:t>LatinR</a:t>
            </a:r>
            <a:endParaRPr b="1" sz="1600">
              <a:solidFill>
                <a:srgbClr val="B7B7B7"/>
              </a:solidFill>
            </a:endParaRPr>
          </a:p>
        </p:txBody>
      </p:sp>
      <p:sp>
        <p:nvSpPr>
          <p:cNvPr id="333" name="Google Shape;333;p53"/>
          <p:cNvSpPr/>
          <p:nvPr/>
        </p:nvSpPr>
        <p:spPr>
          <a:xfrm>
            <a:off x="7756150" y="3833488"/>
            <a:ext cx="307800" cy="315000"/>
          </a:xfrm>
          <a:prstGeom prst="upArrow">
            <a:avLst>
              <a:gd fmla="val 50000" name="adj1"/>
              <a:gd fmla="val 50000" name="adj2"/>
            </a:avLst>
          </a:prstGeom>
          <a:noFill/>
          <a:ln cap="flat" cmpd="sng" w="9525">
            <a:solidFill>
              <a:srgbClr val="88398A"/>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pic>
        <p:nvPicPr>
          <p:cNvPr id="334" name="Google Shape;334;p53"/>
          <p:cNvPicPr preferRelativeResize="0"/>
          <p:nvPr/>
        </p:nvPicPr>
        <p:blipFill>
          <a:blip r:embed="rId9">
            <a:alphaModFix/>
          </a:blip>
          <a:stretch>
            <a:fillRect/>
          </a:stretch>
        </p:blipFill>
        <p:spPr>
          <a:xfrm>
            <a:off x="6512525" y="2296056"/>
            <a:ext cx="2499099" cy="527480"/>
          </a:xfrm>
          <a:prstGeom prst="rect">
            <a:avLst/>
          </a:prstGeom>
          <a:noFill/>
          <a:ln cap="flat" cmpd="sng" w="9525">
            <a:solidFill>
              <a:srgbClr val="88398B"/>
            </a:solidFill>
            <a:prstDash val="solid"/>
            <a:round/>
            <a:headEnd len="sm" w="sm" type="none"/>
            <a:tailEnd len="sm" w="sm" type="none"/>
          </a:ln>
        </p:spPr>
      </p:pic>
      <p:sp>
        <p:nvSpPr>
          <p:cNvPr id="335" name="Google Shape;335;p53"/>
          <p:cNvSpPr txBox="1"/>
          <p:nvPr/>
        </p:nvSpPr>
        <p:spPr>
          <a:xfrm>
            <a:off x="6575925" y="1370441"/>
            <a:ext cx="2499000" cy="447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
              <a:t>tinyurl.com/rladiesabstracts</a:t>
            </a:r>
            <a:endParaRPr/>
          </a:p>
          <a:p>
            <a:pPr indent="0" lvl="0" marL="0">
              <a:spcBef>
                <a:spcPts val="0"/>
              </a:spcBef>
              <a:spcAft>
                <a:spcPts val="0"/>
              </a:spcAft>
              <a:buNone/>
            </a:pPr>
            <a:r>
              <a:rPr lang="en"/>
              <a:t>tinyurl.com/rladiesrevs</a:t>
            </a:r>
            <a:endParaRPr/>
          </a:p>
        </p:txBody>
      </p:sp>
      <p:sp>
        <p:nvSpPr>
          <p:cNvPr id="336" name="Google Shape;336;p53"/>
          <p:cNvSpPr/>
          <p:nvPr/>
        </p:nvSpPr>
        <p:spPr>
          <a:xfrm>
            <a:off x="7671513" y="1910700"/>
            <a:ext cx="307800" cy="315000"/>
          </a:xfrm>
          <a:prstGeom prst="upArrow">
            <a:avLst>
              <a:gd fmla="val 50000" name="adj1"/>
              <a:gd fmla="val 50000" name="adj2"/>
            </a:avLst>
          </a:prstGeom>
          <a:noFill/>
          <a:ln cap="flat" cmpd="sng" w="9525">
            <a:solidFill>
              <a:srgbClr val="88398A"/>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pic>
        <p:nvPicPr>
          <p:cNvPr id="341" name="Google Shape;341;p54"/>
          <p:cNvPicPr preferRelativeResize="0"/>
          <p:nvPr/>
        </p:nvPicPr>
        <p:blipFill>
          <a:blip r:embed="rId3">
            <a:alphaModFix/>
          </a:blip>
          <a:stretch>
            <a:fillRect/>
          </a:stretch>
        </p:blipFill>
        <p:spPr>
          <a:xfrm>
            <a:off x="3512500" y="1019125"/>
            <a:ext cx="3866600" cy="4124375"/>
          </a:xfrm>
          <a:prstGeom prst="rect">
            <a:avLst/>
          </a:prstGeom>
          <a:noFill/>
          <a:ln>
            <a:noFill/>
          </a:ln>
        </p:spPr>
      </p:pic>
      <p:sp>
        <p:nvSpPr>
          <p:cNvPr id="342" name="Google Shape;342;p54"/>
          <p:cNvSpPr/>
          <p:nvPr/>
        </p:nvSpPr>
        <p:spPr>
          <a:xfrm>
            <a:off x="769201" y="208825"/>
            <a:ext cx="7605600" cy="8103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88398A"/>
              </a:buClr>
              <a:buFont typeface="Helvetica Neue"/>
              <a:buNone/>
            </a:pPr>
            <a:r>
              <a:rPr b="1" i="0" lang="en" sz="4000" u="none" cap="none" strike="noStrike">
                <a:solidFill>
                  <a:srgbClr val="88398A"/>
                </a:solidFill>
                <a:latin typeface="Helvetica Neue"/>
                <a:ea typeface="Helvetica Neue"/>
                <a:cs typeface="Helvetica Neue"/>
                <a:sym typeface="Helvetica Neue"/>
              </a:rPr>
              <a:t>R-Ladies </a:t>
            </a:r>
            <a:r>
              <a:rPr b="1" lang="en" sz="4000">
                <a:solidFill>
                  <a:srgbClr val="999999"/>
                </a:solidFill>
                <a:latin typeface="Helvetica Neue"/>
                <a:ea typeface="Helvetica Neue"/>
                <a:cs typeface="Helvetica Neue"/>
                <a:sym typeface="Helvetica Neue"/>
              </a:rPr>
              <a:t>Latam</a:t>
            </a:r>
            <a:endParaRPr sz="4000">
              <a:solidFill>
                <a:srgbClr val="999999"/>
              </a:solidFill>
            </a:endParaRPr>
          </a:p>
        </p:txBody>
      </p:sp>
      <p:sp>
        <p:nvSpPr>
          <p:cNvPr id="343" name="Google Shape;343;p54"/>
          <p:cNvSpPr txBox="1"/>
          <p:nvPr/>
        </p:nvSpPr>
        <p:spPr>
          <a:xfrm>
            <a:off x="496675" y="1019125"/>
            <a:ext cx="4367700" cy="950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a:solidFill>
                  <a:srgbClr val="0000FF"/>
                </a:solidFill>
                <a:latin typeface="Courier"/>
                <a:ea typeface="Courier"/>
                <a:cs typeface="Courier"/>
                <a:sym typeface="Courier"/>
              </a:rPr>
              <a:t>library</a:t>
            </a:r>
            <a:r>
              <a:rPr lang="en">
                <a:solidFill>
                  <a:srgbClr val="687687"/>
                </a:solidFill>
                <a:latin typeface="Courier"/>
                <a:ea typeface="Courier"/>
                <a:cs typeface="Courier"/>
                <a:sym typeface="Courier"/>
              </a:rPr>
              <a:t>(</a:t>
            </a:r>
            <a:r>
              <a:rPr lang="en">
                <a:latin typeface="Courier"/>
                <a:ea typeface="Courier"/>
                <a:cs typeface="Courier"/>
                <a:sym typeface="Courier"/>
              </a:rPr>
              <a:t>dplyr</a:t>
            </a:r>
            <a:r>
              <a:rPr lang="en">
                <a:solidFill>
                  <a:srgbClr val="687687"/>
                </a:solidFill>
                <a:latin typeface="Courier"/>
                <a:ea typeface="Courier"/>
                <a:cs typeface="Courier"/>
                <a:sym typeface="Courier"/>
              </a:rPr>
              <a:t>)</a:t>
            </a:r>
            <a:endParaRPr>
              <a:solidFill>
                <a:srgbClr val="687687"/>
              </a:solidFill>
              <a:latin typeface="Courier"/>
              <a:ea typeface="Courier"/>
              <a:cs typeface="Courier"/>
              <a:sym typeface="Courier"/>
            </a:endParaRPr>
          </a:p>
          <a:p>
            <a:pPr indent="0" lvl="0" marL="0" rtl="0">
              <a:spcBef>
                <a:spcPts val="0"/>
              </a:spcBef>
              <a:spcAft>
                <a:spcPts val="0"/>
              </a:spcAft>
              <a:buNone/>
            </a:pPr>
            <a:r>
              <a:t/>
            </a:r>
            <a:endParaRPr>
              <a:latin typeface="Courier"/>
              <a:ea typeface="Courier"/>
              <a:cs typeface="Courier"/>
              <a:sym typeface="Courier"/>
            </a:endParaRPr>
          </a:p>
          <a:p>
            <a:pPr indent="0" lvl="0" marL="0" rtl="0">
              <a:spcBef>
                <a:spcPts val="0"/>
              </a:spcBef>
              <a:spcAft>
                <a:spcPts val="0"/>
              </a:spcAft>
              <a:buNone/>
            </a:pPr>
            <a:r>
              <a:rPr lang="en">
                <a:latin typeface="Courier"/>
                <a:ea typeface="Courier"/>
                <a:cs typeface="Courier"/>
                <a:sym typeface="Courier"/>
              </a:rPr>
              <a:t>rladies_global </a:t>
            </a:r>
            <a:r>
              <a:rPr lang="en">
                <a:solidFill>
                  <a:srgbClr val="687687"/>
                </a:solidFill>
                <a:latin typeface="Courier"/>
                <a:ea typeface="Courier"/>
                <a:cs typeface="Courier"/>
                <a:sym typeface="Courier"/>
              </a:rPr>
              <a:t>%&gt;%</a:t>
            </a:r>
            <a:endParaRPr>
              <a:solidFill>
                <a:srgbClr val="687687"/>
              </a:solidFill>
              <a:latin typeface="Courier"/>
              <a:ea typeface="Courier"/>
              <a:cs typeface="Courier"/>
              <a:sym typeface="Courier"/>
            </a:endParaRPr>
          </a:p>
          <a:p>
            <a:pPr indent="0" lvl="0" marL="0" rtl="0">
              <a:spcBef>
                <a:spcPts val="0"/>
              </a:spcBef>
              <a:spcAft>
                <a:spcPts val="0"/>
              </a:spcAft>
              <a:buNone/>
            </a:pPr>
            <a:r>
              <a:rPr lang="en">
                <a:latin typeface="Courier"/>
                <a:ea typeface="Courier"/>
                <a:cs typeface="Courier"/>
                <a:sym typeface="Courier"/>
              </a:rPr>
              <a:t>  filter</a:t>
            </a:r>
            <a:r>
              <a:rPr lang="en">
                <a:solidFill>
                  <a:srgbClr val="687687"/>
                </a:solidFill>
                <a:latin typeface="Courier"/>
                <a:ea typeface="Courier"/>
                <a:cs typeface="Courier"/>
                <a:sym typeface="Courier"/>
              </a:rPr>
              <a:t>(</a:t>
            </a:r>
            <a:r>
              <a:rPr lang="en">
                <a:latin typeface="Courier"/>
                <a:ea typeface="Courier"/>
                <a:cs typeface="Courier"/>
                <a:sym typeface="Courier"/>
              </a:rPr>
              <a:t>city</a:t>
            </a:r>
            <a:r>
              <a:rPr lang="en">
                <a:solidFill>
                  <a:srgbClr val="687687"/>
                </a:solidFill>
                <a:latin typeface="Courier"/>
                <a:ea typeface="Courier"/>
                <a:cs typeface="Courier"/>
                <a:sym typeface="Courier"/>
              </a:rPr>
              <a:t> %in%</a:t>
            </a:r>
            <a:r>
              <a:rPr lang="en">
                <a:solidFill>
                  <a:srgbClr val="181818"/>
                </a:solidFill>
                <a:latin typeface="Courier"/>
                <a:ea typeface="Courier"/>
                <a:cs typeface="Courier"/>
                <a:sym typeface="Courier"/>
              </a:rPr>
              <a:t> </a:t>
            </a:r>
            <a:r>
              <a:rPr b="1" lang="en">
                <a:solidFill>
                  <a:srgbClr val="88398B"/>
                </a:solidFill>
                <a:latin typeface="Courier"/>
                <a:ea typeface="Courier"/>
                <a:cs typeface="Courier"/>
                <a:sym typeface="Courier"/>
              </a:rPr>
              <a:t>LatAm</a:t>
            </a:r>
            <a:r>
              <a:rPr lang="en">
                <a:solidFill>
                  <a:srgbClr val="687687"/>
                </a:solidFill>
                <a:latin typeface="Courier"/>
                <a:ea typeface="Courier"/>
                <a:cs typeface="Courier"/>
                <a:sym typeface="Courier"/>
              </a:rPr>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Google Shape;348;p55"/>
          <p:cNvPicPr preferRelativeResize="0"/>
          <p:nvPr/>
        </p:nvPicPr>
        <p:blipFill rotWithShape="1">
          <a:blip r:embed="rId3">
            <a:alphaModFix/>
          </a:blip>
          <a:srcRect b="0" l="17329" r="12312" t="0"/>
          <a:stretch/>
        </p:blipFill>
        <p:spPr>
          <a:xfrm>
            <a:off x="3540000" y="152400"/>
            <a:ext cx="4539126" cy="4838700"/>
          </a:xfrm>
          <a:prstGeom prst="rect">
            <a:avLst/>
          </a:prstGeom>
          <a:noFill/>
          <a:ln>
            <a:noFill/>
          </a:ln>
        </p:spPr>
      </p:pic>
      <p:sp>
        <p:nvSpPr>
          <p:cNvPr id="349" name="Google Shape;349;p55"/>
          <p:cNvSpPr txBox="1"/>
          <p:nvPr>
            <p:ph type="title"/>
          </p:nvPr>
        </p:nvSpPr>
        <p:spPr>
          <a:xfrm>
            <a:off x="393375" y="347750"/>
            <a:ext cx="2891400" cy="2920800"/>
          </a:xfrm>
          <a:prstGeom prst="rect">
            <a:avLst/>
          </a:prstGeom>
          <a:noFill/>
          <a:ln>
            <a:noFill/>
          </a:ln>
        </p:spPr>
        <p:txBody>
          <a:bodyPr anchorCtr="0" anchor="t" bIns="91400" lIns="91400" spcFirstLastPara="1" rIns="91400" wrap="square" tIns="91400">
            <a:noAutofit/>
          </a:bodyPr>
          <a:lstStyle/>
          <a:p>
            <a:pPr indent="0" lvl="0" marL="0" marR="0" rtl="0">
              <a:lnSpc>
                <a:spcPct val="100000"/>
              </a:lnSpc>
              <a:spcBef>
                <a:spcPts val="0"/>
              </a:spcBef>
              <a:spcAft>
                <a:spcPts val="0"/>
              </a:spcAft>
              <a:buClr>
                <a:srgbClr val="88398A"/>
              </a:buClr>
              <a:buFont typeface="Helvetica Neue"/>
              <a:buNone/>
            </a:pPr>
            <a:r>
              <a:rPr lang="en" sz="3600">
                <a:solidFill>
                  <a:srgbClr val="88398A"/>
                </a:solidFill>
              </a:rPr>
              <a:t>Temas de meetups en #LatAm</a:t>
            </a:r>
            <a:endParaRPr sz="3600">
              <a:solidFill>
                <a:srgbClr val="88398A"/>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56"/>
          <p:cNvSpPr txBox="1"/>
          <p:nvPr>
            <p:ph type="title"/>
          </p:nvPr>
        </p:nvSpPr>
        <p:spPr>
          <a:xfrm>
            <a:off x="985422" y="138075"/>
            <a:ext cx="6740100" cy="8574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88398A"/>
              </a:buClr>
              <a:buFont typeface="Helvetica Neue"/>
              <a:buNone/>
            </a:pPr>
            <a:r>
              <a:rPr lang="en" sz="3600"/>
              <a:t>Lecciones aprendidas</a:t>
            </a:r>
            <a:endParaRPr sz="3600">
              <a:solidFill>
                <a:srgbClr val="999999"/>
              </a:solidFill>
            </a:endParaRPr>
          </a:p>
        </p:txBody>
      </p:sp>
      <p:sp>
        <p:nvSpPr>
          <p:cNvPr id="355" name="Google Shape;355;p56"/>
          <p:cNvSpPr txBox="1"/>
          <p:nvPr/>
        </p:nvSpPr>
        <p:spPr>
          <a:xfrm>
            <a:off x="37650" y="1026075"/>
            <a:ext cx="9068700" cy="500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88398A"/>
              </a:buClr>
              <a:buFont typeface="Helvetica Neue"/>
              <a:buNone/>
            </a:pPr>
            <a:r>
              <a:rPr lang="en" sz="2400">
                <a:solidFill>
                  <a:srgbClr val="999999"/>
                </a:solidFill>
                <a:latin typeface="Helvetica Neue"/>
                <a:ea typeface="Helvetica Neue"/>
                <a:cs typeface="Helvetica Neue"/>
                <a:sym typeface="Helvetica Neue"/>
              </a:rPr>
              <a:t>Se</a:t>
            </a:r>
            <a:r>
              <a:rPr lang="en" sz="2400">
                <a:solidFill>
                  <a:srgbClr val="B7B7B7"/>
                </a:solidFill>
                <a:latin typeface="Helvetica Neue"/>
                <a:ea typeface="Helvetica Neue"/>
                <a:cs typeface="Helvetica Neue"/>
                <a:sym typeface="Helvetica Neue"/>
              </a:rPr>
              <a:t> </a:t>
            </a:r>
            <a:r>
              <a:rPr b="1" lang="en" sz="2400">
                <a:solidFill>
                  <a:srgbClr val="88398A"/>
                </a:solidFill>
                <a:latin typeface="Helvetica Neue"/>
                <a:ea typeface="Helvetica Neue"/>
                <a:cs typeface="Helvetica Neue"/>
                <a:sym typeface="Helvetica Neue"/>
              </a:rPr>
              <a:t>puede</a:t>
            </a:r>
            <a:r>
              <a:rPr lang="en" sz="2400">
                <a:solidFill>
                  <a:srgbClr val="88398A"/>
                </a:solidFill>
                <a:latin typeface="Helvetica Neue"/>
                <a:ea typeface="Helvetica Neue"/>
                <a:cs typeface="Helvetica Neue"/>
                <a:sym typeface="Helvetica Neue"/>
              </a:rPr>
              <a:t> </a:t>
            </a:r>
            <a:r>
              <a:rPr lang="en" sz="2400">
                <a:solidFill>
                  <a:srgbClr val="999999"/>
                </a:solidFill>
                <a:latin typeface="Helvetica Neue"/>
                <a:ea typeface="Helvetica Neue"/>
                <a:cs typeface="Helvetica Neue"/>
                <a:sym typeface="Helvetica Neue"/>
              </a:rPr>
              <a:t>generar un grupo de usuarios en</a:t>
            </a:r>
            <a:r>
              <a:rPr lang="en" sz="2400">
                <a:solidFill>
                  <a:srgbClr val="B7B7B7"/>
                </a:solidFill>
                <a:latin typeface="Helvetica Neue"/>
                <a:ea typeface="Helvetica Neue"/>
                <a:cs typeface="Helvetica Neue"/>
                <a:sym typeface="Helvetica Neue"/>
              </a:rPr>
              <a:t> </a:t>
            </a:r>
            <a:r>
              <a:rPr b="1" lang="en" sz="2400">
                <a:solidFill>
                  <a:srgbClr val="88398A"/>
                </a:solidFill>
                <a:latin typeface="Helvetica Neue"/>
                <a:ea typeface="Helvetica Neue"/>
                <a:cs typeface="Helvetica Neue"/>
                <a:sym typeface="Helvetica Neue"/>
              </a:rPr>
              <a:t>cualquier lugar</a:t>
            </a:r>
            <a:r>
              <a:rPr lang="en" sz="2400">
                <a:solidFill>
                  <a:srgbClr val="B7B7B7"/>
                </a:solidFill>
                <a:latin typeface="Helvetica Neue"/>
                <a:ea typeface="Helvetica Neue"/>
                <a:cs typeface="Helvetica Neue"/>
                <a:sym typeface="Helvetica Neue"/>
              </a:rPr>
              <a:t>.</a:t>
            </a:r>
            <a:endParaRPr sz="2400"/>
          </a:p>
        </p:txBody>
      </p:sp>
      <p:sp>
        <p:nvSpPr>
          <p:cNvPr id="356" name="Google Shape;356;p56"/>
          <p:cNvSpPr/>
          <p:nvPr/>
        </p:nvSpPr>
        <p:spPr>
          <a:xfrm>
            <a:off x="380550" y="1717325"/>
            <a:ext cx="7733400" cy="546300"/>
          </a:xfrm>
          <a:prstGeom prst="rect">
            <a:avLst/>
          </a:prstGeom>
          <a:noFill/>
          <a:ln>
            <a:noFill/>
          </a:ln>
        </p:spPr>
        <p:txBody>
          <a:bodyPr anchorCtr="0" anchor="t" bIns="91400" lIns="91400" spcFirstLastPara="1" rIns="91400" wrap="square" tIns="91400">
            <a:noAutofit/>
          </a:bodyPr>
          <a:lstStyle/>
          <a:p>
            <a:pPr indent="0" lvl="0" marL="0" marR="0" rtl="0">
              <a:lnSpc>
                <a:spcPct val="100000"/>
              </a:lnSpc>
              <a:spcBef>
                <a:spcPts val="0"/>
              </a:spcBef>
              <a:spcAft>
                <a:spcPts val="0"/>
              </a:spcAft>
              <a:buNone/>
            </a:pPr>
            <a:r>
              <a:rPr lang="en" sz="2400">
                <a:solidFill>
                  <a:srgbClr val="88398A"/>
                </a:solidFill>
                <a:latin typeface="Helvetica Neue"/>
                <a:ea typeface="Helvetica Neue"/>
                <a:cs typeface="Helvetica Neue"/>
                <a:sym typeface="Helvetica Neue"/>
              </a:rPr>
              <a:t>¿Qué se necesita? </a:t>
            </a:r>
            <a:r>
              <a:rPr b="1" lang="en" sz="2400">
                <a:solidFill>
                  <a:srgbClr val="88398A"/>
                </a:solidFill>
                <a:latin typeface="Helvetica Neue"/>
                <a:ea typeface="Helvetica Neue"/>
                <a:cs typeface="Helvetica Neue"/>
                <a:sym typeface="Helvetica Neue"/>
              </a:rPr>
              <a:t>Alguien </a:t>
            </a:r>
            <a:r>
              <a:rPr lang="en" sz="2400">
                <a:solidFill>
                  <a:srgbClr val="999999"/>
                </a:solidFill>
                <a:latin typeface="Helvetica Neue"/>
                <a:ea typeface="Helvetica Neue"/>
                <a:cs typeface="Helvetica Neue"/>
                <a:sym typeface="Helvetica Neue"/>
              </a:rPr>
              <a:t>que empiece</a:t>
            </a:r>
            <a:endParaRPr sz="2400">
              <a:solidFill>
                <a:srgbClr val="999999"/>
              </a:solidFill>
              <a:latin typeface="Helvetica Neue"/>
              <a:ea typeface="Helvetica Neue"/>
              <a:cs typeface="Helvetica Neue"/>
              <a:sym typeface="Helvetica Neue"/>
            </a:endParaRPr>
          </a:p>
          <a:p>
            <a:pPr indent="0" lvl="0" marL="0" marR="0" rtl="0">
              <a:lnSpc>
                <a:spcPct val="100000"/>
              </a:lnSpc>
              <a:spcBef>
                <a:spcPts val="600"/>
              </a:spcBef>
              <a:spcAft>
                <a:spcPts val="0"/>
              </a:spcAft>
              <a:buClr>
                <a:srgbClr val="000000"/>
              </a:buClr>
              <a:buSzPts val="1100"/>
              <a:buFont typeface="Arial"/>
              <a:buNone/>
            </a:pPr>
            <a:r>
              <a:t/>
            </a:r>
            <a:endParaRPr sz="2400">
              <a:solidFill>
                <a:srgbClr val="FFFFFF"/>
              </a:solidFill>
              <a:latin typeface="Helvetica Neue"/>
              <a:ea typeface="Helvetica Neue"/>
              <a:cs typeface="Helvetica Neue"/>
              <a:sym typeface="Helvetica Neue"/>
            </a:endParaRPr>
          </a:p>
        </p:txBody>
      </p:sp>
      <p:sp>
        <p:nvSpPr>
          <p:cNvPr id="357" name="Google Shape;357;p56"/>
          <p:cNvSpPr/>
          <p:nvPr/>
        </p:nvSpPr>
        <p:spPr>
          <a:xfrm>
            <a:off x="380550" y="2403125"/>
            <a:ext cx="7733400" cy="546300"/>
          </a:xfrm>
          <a:prstGeom prst="rect">
            <a:avLst/>
          </a:prstGeom>
          <a:noFill/>
          <a:ln>
            <a:noFill/>
          </a:ln>
        </p:spPr>
        <p:txBody>
          <a:bodyPr anchorCtr="0" anchor="t" bIns="91400" lIns="91400" spcFirstLastPara="1" rIns="91400" wrap="square" tIns="91400">
            <a:noAutofit/>
          </a:bodyPr>
          <a:lstStyle/>
          <a:p>
            <a:pPr indent="0" lvl="0" marL="0" marR="0" rtl="0">
              <a:lnSpc>
                <a:spcPct val="100000"/>
              </a:lnSpc>
              <a:spcBef>
                <a:spcPts val="0"/>
              </a:spcBef>
              <a:spcAft>
                <a:spcPts val="0"/>
              </a:spcAft>
              <a:buNone/>
            </a:pPr>
            <a:r>
              <a:rPr lang="en" sz="2400">
                <a:solidFill>
                  <a:srgbClr val="88398A"/>
                </a:solidFill>
                <a:latin typeface="Helvetica Neue"/>
                <a:ea typeface="Helvetica Neue"/>
                <a:cs typeface="Helvetica Neue"/>
                <a:sym typeface="Helvetica Neue"/>
              </a:rPr>
              <a:t>¿Con qué se cuenta? </a:t>
            </a:r>
            <a:r>
              <a:rPr lang="en" sz="2400">
                <a:solidFill>
                  <a:srgbClr val="999999"/>
                </a:solidFill>
                <a:latin typeface="Helvetica Neue"/>
                <a:ea typeface="Helvetica Neue"/>
                <a:cs typeface="Helvetica Neue"/>
                <a:sym typeface="Helvetica Neue"/>
              </a:rPr>
              <a:t>Con la </a:t>
            </a:r>
            <a:r>
              <a:rPr b="1" lang="en" sz="2400">
                <a:solidFill>
                  <a:srgbClr val="88398A"/>
                </a:solidFill>
                <a:latin typeface="Helvetica Neue"/>
                <a:ea typeface="Helvetica Neue"/>
                <a:cs typeface="Helvetica Neue"/>
                <a:sym typeface="Helvetica Neue"/>
              </a:rPr>
              <a:t>Comunidad R</a:t>
            </a:r>
            <a:endParaRPr b="1" sz="2400">
              <a:solidFill>
                <a:srgbClr val="999999"/>
              </a:solidFill>
              <a:latin typeface="Helvetica Neue"/>
              <a:ea typeface="Helvetica Neue"/>
              <a:cs typeface="Helvetica Neue"/>
              <a:sym typeface="Helvetica Neue"/>
            </a:endParaRPr>
          </a:p>
          <a:p>
            <a:pPr indent="0" lvl="0" marL="0" marR="0" rtl="0">
              <a:lnSpc>
                <a:spcPct val="100000"/>
              </a:lnSpc>
              <a:spcBef>
                <a:spcPts val="600"/>
              </a:spcBef>
              <a:spcAft>
                <a:spcPts val="0"/>
              </a:spcAft>
              <a:buClr>
                <a:srgbClr val="000000"/>
              </a:buClr>
              <a:buSzPts val="1100"/>
              <a:buFont typeface="Arial"/>
              <a:buNone/>
            </a:pPr>
            <a:r>
              <a:t/>
            </a:r>
            <a:endParaRPr sz="2400">
              <a:solidFill>
                <a:srgbClr val="FFFFFF"/>
              </a:solidFill>
              <a:latin typeface="Helvetica Neue"/>
              <a:ea typeface="Helvetica Neue"/>
              <a:cs typeface="Helvetica Neue"/>
              <a:sym typeface="Helvetica Neue"/>
            </a:endParaRPr>
          </a:p>
        </p:txBody>
      </p:sp>
      <p:sp>
        <p:nvSpPr>
          <p:cNvPr id="358" name="Google Shape;358;p56"/>
          <p:cNvSpPr/>
          <p:nvPr/>
        </p:nvSpPr>
        <p:spPr>
          <a:xfrm>
            <a:off x="380550" y="3165125"/>
            <a:ext cx="7733400" cy="5463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None/>
            </a:pPr>
            <a:r>
              <a:rPr b="1" lang="en" sz="2400">
                <a:solidFill>
                  <a:srgbClr val="88398A"/>
                </a:solidFill>
                <a:latin typeface="Helvetica Neue"/>
                <a:ea typeface="Helvetica Neue"/>
                <a:cs typeface="Helvetica Neue"/>
                <a:sym typeface="Helvetica Neue"/>
              </a:rPr>
              <a:t>¡No es requisito ser experte en R!</a:t>
            </a:r>
            <a:endParaRPr b="1" sz="2400">
              <a:solidFill>
                <a:srgbClr val="999999"/>
              </a:solidFill>
              <a:latin typeface="Helvetica Neue"/>
              <a:ea typeface="Helvetica Neue"/>
              <a:cs typeface="Helvetica Neue"/>
              <a:sym typeface="Helvetica Neue"/>
            </a:endParaRPr>
          </a:p>
          <a:p>
            <a:pPr indent="0" lvl="0" marL="0" marR="0" rtl="0" algn="ctr">
              <a:lnSpc>
                <a:spcPct val="100000"/>
              </a:lnSpc>
              <a:spcBef>
                <a:spcPts val="600"/>
              </a:spcBef>
              <a:spcAft>
                <a:spcPts val="0"/>
              </a:spcAft>
              <a:buClr>
                <a:srgbClr val="000000"/>
              </a:buClr>
              <a:buSzPts val="1100"/>
              <a:buFont typeface="Arial"/>
              <a:buNone/>
            </a:pPr>
            <a:r>
              <a:t/>
            </a:r>
            <a:endParaRPr b="1" sz="2400">
              <a:solidFill>
                <a:srgbClr val="FFFFFF"/>
              </a:solidFill>
              <a:latin typeface="Helvetica Neue"/>
              <a:ea typeface="Helvetica Neue"/>
              <a:cs typeface="Helvetica Neue"/>
              <a:sym typeface="Helvetica Neu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7"/>
                                        </p:tgtEl>
                                        <p:attrNameLst>
                                          <p:attrName>style.visibility</p:attrName>
                                        </p:attrNameLst>
                                      </p:cBhvr>
                                      <p:to>
                                        <p:strVal val="visible"/>
                                      </p:to>
                                    </p:set>
                                    <p:animEffect filter="fade" transition="in">
                                      <p:cBhvr>
                                        <p:cTn dur="1000"/>
                                        <p:tgtEl>
                                          <p:spTgt spid="35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358"/>
                                        </p:tgtEl>
                                        <p:attrNameLst>
                                          <p:attrName>style.visibility</p:attrName>
                                        </p:attrNameLst>
                                      </p:cBhvr>
                                      <p:to>
                                        <p:strVal val="visible"/>
                                      </p:to>
                                    </p:set>
                                    <p:anim calcmode="lin" valueType="num">
                                      <p:cBhvr additive="base">
                                        <p:cTn dur="1000"/>
                                        <p:tgtEl>
                                          <p:spTgt spid="35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7"/>
          <p:cNvSpPr txBox="1"/>
          <p:nvPr>
            <p:ph type="title"/>
          </p:nvPr>
        </p:nvSpPr>
        <p:spPr>
          <a:xfrm>
            <a:off x="1201997" y="219300"/>
            <a:ext cx="6740100" cy="8574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88398A"/>
              </a:buClr>
              <a:buFont typeface="Helvetica Neue"/>
              <a:buNone/>
            </a:pPr>
            <a:r>
              <a:rPr lang="en" sz="4000"/>
              <a:t>¡Quiero armar un capítulo!</a:t>
            </a:r>
            <a:endParaRPr sz="4000">
              <a:solidFill>
                <a:srgbClr val="999999"/>
              </a:solidFill>
            </a:endParaRPr>
          </a:p>
        </p:txBody>
      </p:sp>
      <p:pic>
        <p:nvPicPr>
          <p:cNvPr id="364" name="Google Shape;364;p57"/>
          <p:cNvPicPr preferRelativeResize="0"/>
          <p:nvPr/>
        </p:nvPicPr>
        <p:blipFill>
          <a:blip r:embed="rId3">
            <a:alphaModFix/>
          </a:blip>
          <a:stretch>
            <a:fillRect/>
          </a:stretch>
        </p:blipFill>
        <p:spPr>
          <a:xfrm>
            <a:off x="1495050" y="1178175"/>
            <a:ext cx="6153888" cy="3762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8"/>
          <p:cNvSpPr txBox="1"/>
          <p:nvPr>
            <p:ph type="title"/>
          </p:nvPr>
        </p:nvSpPr>
        <p:spPr>
          <a:xfrm>
            <a:off x="1201997" y="219300"/>
            <a:ext cx="6740100" cy="8574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88398A"/>
              </a:buClr>
              <a:buFont typeface="Helvetica Neue"/>
              <a:buNone/>
            </a:pPr>
            <a:r>
              <a:rPr lang="en" sz="4000"/>
              <a:t>¿Cómo participo?</a:t>
            </a:r>
            <a:endParaRPr sz="4000">
              <a:solidFill>
                <a:srgbClr val="999999"/>
              </a:solidFill>
            </a:endParaRPr>
          </a:p>
        </p:txBody>
      </p:sp>
      <p:sp>
        <p:nvSpPr>
          <p:cNvPr id="370" name="Google Shape;370;p58"/>
          <p:cNvSpPr txBox="1"/>
          <p:nvPr/>
        </p:nvSpPr>
        <p:spPr>
          <a:xfrm>
            <a:off x="1763550" y="1265075"/>
            <a:ext cx="2355300" cy="649200"/>
          </a:xfrm>
          <a:prstGeom prst="rect">
            <a:avLst/>
          </a:prstGeom>
          <a:noFill/>
          <a:ln>
            <a:noFill/>
          </a:ln>
        </p:spPr>
        <p:txBody>
          <a:bodyPr anchorCtr="0" anchor="t" bIns="91425" lIns="91425" spcFirstLastPara="1" rIns="91425" wrap="square" tIns="91425">
            <a:noAutofit/>
          </a:bodyPr>
          <a:lstStyle/>
          <a:p>
            <a:pPr indent="0" lvl="0" marL="0" algn="r">
              <a:spcBef>
                <a:spcPts val="0"/>
              </a:spcBef>
              <a:spcAft>
                <a:spcPts val="0"/>
              </a:spcAft>
              <a:buNone/>
            </a:pPr>
            <a:r>
              <a:rPr lang="en" sz="2800">
                <a:solidFill>
                  <a:srgbClr val="4D4D4D"/>
                </a:solidFill>
                <a:latin typeface="Helvetica Neue"/>
                <a:ea typeface="Helvetica Neue"/>
                <a:cs typeface="Helvetica Neue"/>
                <a:sym typeface="Helvetica Neue"/>
              </a:rPr>
              <a:t>Seguinos:</a:t>
            </a:r>
            <a:endParaRPr/>
          </a:p>
        </p:txBody>
      </p:sp>
      <p:pic>
        <p:nvPicPr>
          <p:cNvPr id="371" name="Google Shape;371;p58"/>
          <p:cNvPicPr preferRelativeResize="0"/>
          <p:nvPr/>
        </p:nvPicPr>
        <p:blipFill rotWithShape="1">
          <a:blip r:embed="rId3">
            <a:alphaModFix/>
          </a:blip>
          <a:srcRect b="0" l="0" r="25350" t="0"/>
          <a:stretch/>
        </p:blipFill>
        <p:spPr>
          <a:xfrm>
            <a:off x="1537425" y="2009200"/>
            <a:ext cx="2581425" cy="1138600"/>
          </a:xfrm>
          <a:prstGeom prst="rect">
            <a:avLst/>
          </a:prstGeom>
          <a:noFill/>
          <a:ln>
            <a:noFill/>
          </a:ln>
        </p:spPr>
      </p:pic>
      <p:sp>
        <p:nvSpPr>
          <p:cNvPr id="372" name="Google Shape;372;p58"/>
          <p:cNvSpPr txBox="1"/>
          <p:nvPr/>
        </p:nvSpPr>
        <p:spPr>
          <a:xfrm>
            <a:off x="407400" y="3837375"/>
            <a:ext cx="8542800" cy="445500"/>
          </a:xfrm>
          <a:prstGeom prst="rect">
            <a:avLst/>
          </a:prstGeom>
          <a:noFill/>
          <a:ln>
            <a:noFill/>
          </a:ln>
        </p:spPr>
        <p:txBody>
          <a:bodyPr anchorCtr="0" anchor="t" bIns="91425" lIns="91425" spcFirstLastPara="1" rIns="91425" wrap="square" tIns="91425">
            <a:noAutofit/>
          </a:bodyPr>
          <a:lstStyle/>
          <a:p>
            <a:pPr indent="0" lvl="0" marL="0" algn="ctr">
              <a:spcBef>
                <a:spcPts val="0"/>
              </a:spcBef>
              <a:spcAft>
                <a:spcPts val="0"/>
              </a:spcAft>
              <a:buNone/>
            </a:pPr>
            <a:r>
              <a:rPr lang="en" sz="2800">
                <a:solidFill>
                  <a:srgbClr val="4D4D4D"/>
                </a:solidFill>
                <a:latin typeface="Helvetica Neue"/>
                <a:ea typeface="Helvetica Neue"/>
                <a:cs typeface="Helvetica Neue"/>
                <a:sym typeface="Helvetica Neue"/>
              </a:rPr>
              <a:t>Buscá tu grupo más cercano y participá:</a:t>
            </a:r>
            <a:endParaRPr/>
          </a:p>
        </p:txBody>
      </p:sp>
      <p:sp>
        <p:nvSpPr>
          <p:cNvPr id="373" name="Google Shape;373;p58"/>
          <p:cNvSpPr txBox="1"/>
          <p:nvPr/>
        </p:nvSpPr>
        <p:spPr>
          <a:xfrm>
            <a:off x="407400" y="4421725"/>
            <a:ext cx="8434500" cy="410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88398A"/>
                </a:solidFill>
                <a:uFill>
                  <a:noFill/>
                </a:uFill>
                <a:latin typeface="Helvetica Neue"/>
                <a:ea typeface="Helvetica Neue"/>
                <a:cs typeface="Helvetica Neue"/>
                <a:sym typeface="Helvetica Neue"/>
                <a:hlinkClick r:id="rId4"/>
              </a:rPr>
              <a:t>https://www.meetup.com/es/topics/r-ladies/</a:t>
            </a:r>
            <a:endParaRPr b="1" sz="2400">
              <a:solidFill>
                <a:srgbClr val="88398A"/>
              </a:solidFill>
              <a:uFill>
                <a:noFill/>
              </a:uFill>
              <a:latin typeface="Helvetica Neue"/>
              <a:ea typeface="Helvetica Neue"/>
              <a:cs typeface="Helvetica Neue"/>
              <a:sym typeface="Helvetica Neue"/>
              <a:hlinkClick r:id="rId5"/>
            </a:endParaRPr>
          </a:p>
        </p:txBody>
      </p:sp>
      <p:sp>
        <p:nvSpPr>
          <p:cNvPr id="374" name="Google Shape;374;p58"/>
          <p:cNvSpPr txBox="1"/>
          <p:nvPr/>
        </p:nvSpPr>
        <p:spPr>
          <a:xfrm>
            <a:off x="4818675" y="1242875"/>
            <a:ext cx="3144600" cy="693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 sz="2800">
                <a:solidFill>
                  <a:srgbClr val="4D4D4D"/>
                </a:solidFill>
                <a:latin typeface="Helvetica Neue"/>
                <a:ea typeface="Helvetica Neue"/>
                <a:cs typeface="Helvetica Neue"/>
                <a:sym typeface="Helvetica Neue"/>
              </a:rPr>
              <a:t>Ayudanos:</a:t>
            </a:r>
            <a:endParaRPr sz="2400">
              <a:solidFill>
                <a:srgbClr val="999999"/>
              </a:solidFill>
              <a:latin typeface="Helvetica Neue"/>
              <a:ea typeface="Helvetica Neue"/>
              <a:cs typeface="Helvetica Neue"/>
              <a:sym typeface="Helvetica Neue"/>
            </a:endParaRPr>
          </a:p>
          <a:p>
            <a:pPr indent="0" lvl="0" marL="0" marR="0" rtl="0" algn="l">
              <a:lnSpc>
                <a:spcPct val="200000"/>
              </a:lnSpc>
              <a:spcBef>
                <a:spcPts val="600"/>
              </a:spcBef>
              <a:spcAft>
                <a:spcPts val="0"/>
              </a:spcAft>
              <a:buNone/>
            </a:pPr>
            <a:r>
              <a:t/>
            </a:r>
            <a:endParaRPr sz="2400">
              <a:solidFill>
                <a:srgbClr val="999999"/>
              </a:solidFill>
              <a:latin typeface="Helvetica Neue"/>
              <a:ea typeface="Helvetica Neue"/>
              <a:cs typeface="Helvetica Neue"/>
              <a:sym typeface="Helvetica Neue"/>
            </a:endParaRPr>
          </a:p>
        </p:txBody>
      </p:sp>
      <p:sp>
        <p:nvSpPr>
          <p:cNvPr id="375" name="Google Shape;375;p58"/>
          <p:cNvSpPr txBox="1"/>
          <p:nvPr/>
        </p:nvSpPr>
        <p:spPr>
          <a:xfrm>
            <a:off x="4663000" y="2009200"/>
            <a:ext cx="3144600" cy="693600"/>
          </a:xfrm>
          <a:prstGeom prst="rect">
            <a:avLst/>
          </a:prstGeom>
          <a:noFill/>
          <a:ln>
            <a:noFill/>
          </a:ln>
        </p:spPr>
        <p:txBody>
          <a:bodyPr anchorCtr="0" anchor="t" bIns="91425" lIns="91425" spcFirstLastPara="1" rIns="91425" wrap="square" tIns="91425">
            <a:noAutofit/>
          </a:bodyPr>
          <a:lstStyle/>
          <a:p>
            <a:pPr indent="-381000" lvl="0" marL="457200" marR="0" rtl="0" algn="l">
              <a:lnSpc>
                <a:spcPct val="150000"/>
              </a:lnSpc>
              <a:spcBef>
                <a:spcPts val="0"/>
              </a:spcBef>
              <a:spcAft>
                <a:spcPts val="0"/>
              </a:spcAft>
              <a:buClr>
                <a:srgbClr val="999999"/>
              </a:buClr>
              <a:buSzPts val="2400"/>
              <a:buFont typeface="Helvetica Neue"/>
              <a:buChar char="●"/>
            </a:pPr>
            <a:r>
              <a:rPr lang="en" sz="2400">
                <a:solidFill>
                  <a:srgbClr val="999999"/>
                </a:solidFill>
                <a:latin typeface="Helvetica Neue"/>
                <a:ea typeface="Helvetica Neue"/>
                <a:cs typeface="Helvetica Neue"/>
                <a:sym typeface="Helvetica Neue"/>
              </a:rPr>
              <a:t>Sponsoreo</a:t>
            </a:r>
            <a:endParaRPr sz="2400">
              <a:solidFill>
                <a:srgbClr val="999999"/>
              </a:solidFill>
              <a:latin typeface="Helvetica Neue"/>
              <a:ea typeface="Helvetica Neue"/>
              <a:cs typeface="Helvetica Neue"/>
              <a:sym typeface="Helvetica Neue"/>
            </a:endParaRPr>
          </a:p>
          <a:p>
            <a:pPr indent="-381000" lvl="0" marL="457200" marR="0" rtl="0" algn="l">
              <a:lnSpc>
                <a:spcPct val="150000"/>
              </a:lnSpc>
              <a:spcBef>
                <a:spcPts val="0"/>
              </a:spcBef>
              <a:spcAft>
                <a:spcPts val="0"/>
              </a:spcAft>
              <a:buClr>
                <a:srgbClr val="999999"/>
              </a:buClr>
              <a:buSzPts val="2400"/>
              <a:buFont typeface="Helvetica Neue"/>
              <a:buChar char="●"/>
            </a:pPr>
            <a:r>
              <a:rPr lang="en" sz="2400">
                <a:solidFill>
                  <a:srgbClr val="999999"/>
                </a:solidFill>
                <a:latin typeface="Helvetica Neue"/>
                <a:ea typeface="Helvetica Neue"/>
                <a:cs typeface="Helvetica Neue"/>
                <a:sym typeface="Helvetica Neue"/>
              </a:rPr>
              <a:t>Lugar sin costo</a:t>
            </a:r>
            <a:endParaRPr sz="2400">
              <a:solidFill>
                <a:srgbClr val="999999"/>
              </a:solidFill>
              <a:latin typeface="Helvetica Neue"/>
              <a:ea typeface="Helvetica Neue"/>
              <a:cs typeface="Helvetica Neue"/>
              <a:sym typeface="Helvetica Neue"/>
            </a:endParaRPr>
          </a:p>
          <a:p>
            <a:pPr indent="-381000" lvl="0" marL="457200" marR="0" rtl="0" algn="l">
              <a:lnSpc>
                <a:spcPct val="150000"/>
              </a:lnSpc>
              <a:spcBef>
                <a:spcPts val="0"/>
              </a:spcBef>
              <a:spcAft>
                <a:spcPts val="0"/>
              </a:spcAft>
              <a:buClr>
                <a:srgbClr val="999999"/>
              </a:buClr>
              <a:buSzPts val="2400"/>
              <a:buFont typeface="Helvetica Neue"/>
              <a:buChar char="●"/>
            </a:pPr>
            <a:r>
              <a:rPr lang="en" sz="2400">
                <a:solidFill>
                  <a:srgbClr val="999999"/>
                </a:solidFill>
                <a:latin typeface="Helvetica Neue"/>
                <a:ea typeface="Helvetica Neue"/>
                <a:cs typeface="Helvetica Neue"/>
                <a:sym typeface="Helvetica Neue"/>
              </a:rPr>
              <a:t>Corré la voz</a:t>
            </a:r>
            <a:endParaRPr sz="2400">
              <a:solidFill>
                <a:srgbClr val="999999"/>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9" name="Shape 379"/>
        <p:cNvGrpSpPr/>
        <p:nvPr/>
      </p:nvGrpSpPr>
      <p:grpSpPr>
        <a:xfrm>
          <a:off x="0" y="0"/>
          <a:ext cx="0" cy="0"/>
          <a:chOff x="0" y="0"/>
          <a:chExt cx="0" cy="0"/>
        </a:xfrm>
      </p:grpSpPr>
      <p:pic>
        <p:nvPicPr>
          <p:cNvPr descr="dagostino-mcgowan_lucy_we-r-ladies_small.jpeg" id="380" name="Google Shape;380;p59"/>
          <p:cNvPicPr preferRelativeResize="0"/>
          <p:nvPr/>
        </p:nvPicPr>
        <p:blipFill rotWithShape="1">
          <a:blip r:embed="rId3">
            <a:alphaModFix/>
          </a:blip>
          <a:srcRect b="0" l="0" r="0" t="0"/>
          <a:stretch/>
        </p:blipFill>
        <p:spPr>
          <a:xfrm>
            <a:off x="41225" y="0"/>
            <a:ext cx="5143500" cy="5143500"/>
          </a:xfrm>
          <a:prstGeom prst="rect">
            <a:avLst/>
          </a:prstGeom>
          <a:noFill/>
          <a:ln>
            <a:noFill/>
          </a:ln>
        </p:spPr>
      </p:pic>
      <p:sp>
        <p:nvSpPr>
          <p:cNvPr id="381" name="Google Shape;381;p59"/>
          <p:cNvSpPr/>
          <p:nvPr/>
        </p:nvSpPr>
        <p:spPr>
          <a:xfrm>
            <a:off x="5341725" y="4171450"/>
            <a:ext cx="3566400" cy="6951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Font typeface="Arial"/>
              <a:buNone/>
            </a:pPr>
            <a:r>
              <a:rPr i="0" lang="en" sz="1400" cap="none" strike="noStrike">
                <a:solidFill>
                  <a:srgbClr val="4D4D4D"/>
                </a:solidFill>
              </a:rPr>
              <a:t>Website: </a:t>
            </a:r>
            <a:r>
              <a:rPr i="0" lang="en" sz="1400" cap="none" strike="noStrike">
                <a:solidFill>
                  <a:srgbClr val="4D4D4D"/>
                </a:solidFill>
                <a:uFill>
                  <a:noFill/>
                </a:uFill>
                <a:hlinkClick r:id="rId4"/>
              </a:rPr>
              <a:t>rladies.org</a:t>
            </a:r>
            <a:endParaRPr>
              <a:solidFill>
                <a:srgbClr val="4D4D4D"/>
              </a:solidFill>
            </a:endParaRPr>
          </a:p>
          <a:p>
            <a:pPr indent="0" lvl="0" marL="0" marR="0" rtl="0" algn="l">
              <a:lnSpc>
                <a:spcPct val="100000"/>
              </a:lnSpc>
              <a:spcBef>
                <a:spcPts val="0"/>
              </a:spcBef>
              <a:spcAft>
                <a:spcPts val="0"/>
              </a:spcAft>
              <a:buClr>
                <a:srgbClr val="000000"/>
              </a:buClr>
              <a:buFont typeface="Arial"/>
              <a:buNone/>
            </a:pPr>
            <a:r>
              <a:rPr i="0" lang="en" sz="1400" cap="none" strike="noStrike">
                <a:solidFill>
                  <a:srgbClr val="4D4D4D"/>
                </a:solidFill>
              </a:rPr>
              <a:t>Twitter: @RLadiesGlobal </a:t>
            </a:r>
            <a:endParaRPr>
              <a:solidFill>
                <a:srgbClr val="4D4D4D"/>
              </a:solidFill>
            </a:endParaRPr>
          </a:p>
          <a:p>
            <a:pPr indent="0" lvl="0" marL="0" marR="0" rtl="0" algn="l">
              <a:lnSpc>
                <a:spcPct val="100000"/>
              </a:lnSpc>
              <a:spcBef>
                <a:spcPts val="0"/>
              </a:spcBef>
              <a:spcAft>
                <a:spcPts val="0"/>
              </a:spcAft>
              <a:buClr>
                <a:srgbClr val="000000"/>
              </a:buClr>
              <a:buFont typeface="Arial"/>
              <a:buNone/>
            </a:pPr>
            <a:r>
              <a:rPr i="0" lang="en" sz="1400" cap="none" strike="noStrike">
                <a:solidFill>
                  <a:srgbClr val="4D4D4D"/>
                </a:solidFill>
              </a:rPr>
              <a:t>Email: </a:t>
            </a:r>
            <a:r>
              <a:rPr i="0" lang="en" sz="1400" cap="none" strike="noStrike">
                <a:solidFill>
                  <a:srgbClr val="4D4D4D"/>
                </a:solidFill>
                <a:uFill>
                  <a:noFill/>
                </a:uFill>
                <a:hlinkClick r:id="rId5"/>
              </a:rPr>
              <a:t>info@rladies.org</a:t>
            </a:r>
            <a:endParaRPr>
              <a:solidFill>
                <a:srgbClr val="4D4D4D"/>
              </a:solidFill>
            </a:endParaRPr>
          </a:p>
          <a:p>
            <a:pPr indent="0" lvl="0" marL="0" marR="0" rtl="0" algn="l">
              <a:lnSpc>
                <a:spcPct val="100000"/>
              </a:lnSpc>
              <a:spcBef>
                <a:spcPts val="0"/>
              </a:spcBef>
              <a:spcAft>
                <a:spcPts val="0"/>
              </a:spcAft>
              <a:buClr>
                <a:srgbClr val="000000"/>
              </a:buClr>
              <a:buFont typeface="Arial"/>
              <a:buNone/>
            </a:pPr>
            <a:r>
              <a:rPr lang="en">
                <a:solidFill>
                  <a:srgbClr val="88398B"/>
                </a:solidFill>
              </a:rPr>
              <a:t>←  “We R-Ladies”: tinyurl.com/weRladies</a:t>
            </a:r>
            <a:endParaRPr>
              <a:solidFill>
                <a:srgbClr val="88398B"/>
              </a:solidFill>
            </a:endParaRPr>
          </a:p>
          <a:p>
            <a:pPr indent="0" lvl="0" marL="0" marR="0" rtl="0" algn="l">
              <a:lnSpc>
                <a:spcPct val="100000"/>
              </a:lnSpc>
              <a:spcBef>
                <a:spcPts val="0"/>
              </a:spcBef>
              <a:spcAft>
                <a:spcPts val="0"/>
              </a:spcAft>
              <a:buClr>
                <a:srgbClr val="000000"/>
              </a:buClr>
              <a:buFont typeface="Arial"/>
              <a:buNone/>
            </a:pPr>
            <a:r>
              <a:t/>
            </a:r>
            <a:endParaRPr/>
          </a:p>
        </p:txBody>
      </p:sp>
      <p:sp>
        <p:nvSpPr>
          <p:cNvPr id="382" name="Google Shape;382;p59"/>
          <p:cNvSpPr txBox="1"/>
          <p:nvPr>
            <p:ph type="title"/>
          </p:nvPr>
        </p:nvSpPr>
        <p:spPr>
          <a:xfrm>
            <a:off x="5341725" y="422500"/>
            <a:ext cx="3226800" cy="6516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88398A"/>
              </a:buClr>
              <a:buFont typeface="Helvetica Neue"/>
              <a:buNone/>
            </a:pPr>
            <a:r>
              <a:rPr lang="en"/>
              <a:t>¡GRACIAS!</a:t>
            </a:r>
            <a:endParaRPr/>
          </a:p>
        </p:txBody>
      </p:sp>
      <p:pic>
        <p:nvPicPr>
          <p:cNvPr descr="pasted-image.tiff" id="383" name="Google Shape;383;p59"/>
          <p:cNvPicPr preferRelativeResize="0"/>
          <p:nvPr/>
        </p:nvPicPr>
        <p:blipFill rotWithShape="1">
          <a:blip r:embed="rId6">
            <a:alphaModFix/>
          </a:blip>
          <a:srcRect b="5689" l="0" r="0" t="5681"/>
          <a:stretch/>
        </p:blipFill>
        <p:spPr>
          <a:xfrm>
            <a:off x="5325659" y="1337468"/>
            <a:ext cx="2222400" cy="2240100"/>
          </a:xfrm>
          <a:prstGeom prst="rect">
            <a:avLst/>
          </a:prstGeom>
          <a:noFill/>
          <a:ln>
            <a:noFill/>
          </a:ln>
        </p:spPr>
      </p:pic>
      <p:pic>
        <p:nvPicPr>
          <p:cNvPr descr="pasted-image.tiff" id="384" name="Google Shape;384;p59"/>
          <p:cNvPicPr preferRelativeResize="0"/>
          <p:nvPr/>
        </p:nvPicPr>
        <p:blipFill rotWithShape="1">
          <a:blip r:embed="rId7">
            <a:alphaModFix/>
          </a:blip>
          <a:srcRect b="0" l="0" r="0" t="0"/>
          <a:stretch/>
        </p:blipFill>
        <p:spPr>
          <a:xfrm>
            <a:off x="7480981" y="765499"/>
            <a:ext cx="1216800" cy="1402800"/>
          </a:xfrm>
          <a:prstGeom prst="rect">
            <a:avLst/>
          </a:prstGeom>
          <a:noFill/>
          <a:ln>
            <a:noFill/>
          </a:ln>
        </p:spPr>
      </p:pic>
      <p:pic>
        <p:nvPicPr>
          <p:cNvPr descr="R Chicken Ladies Print.png" id="385" name="Google Shape;385;p59"/>
          <p:cNvPicPr preferRelativeResize="0"/>
          <p:nvPr/>
        </p:nvPicPr>
        <p:blipFill>
          <a:blip r:embed="rId8">
            <a:alphaModFix/>
          </a:blip>
          <a:stretch>
            <a:fillRect/>
          </a:stretch>
        </p:blipFill>
        <p:spPr>
          <a:xfrm>
            <a:off x="7134325" y="3225125"/>
            <a:ext cx="1216802" cy="1054766"/>
          </a:xfrm>
          <a:prstGeom prst="rect">
            <a:avLst/>
          </a:prstGeom>
          <a:noFill/>
          <a:ln>
            <a:noFill/>
          </a:ln>
        </p:spPr>
      </p:pic>
      <p:pic>
        <p:nvPicPr>
          <p:cNvPr id="386" name="Google Shape;386;p59"/>
          <p:cNvPicPr preferRelativeResize="0"/>
          <p:nvPr/>
        </p:nvPicPr>
        <p:blipFill>
          <a:blip r:embed="rId9">
            <a:alphaModFix/>
          </a:blip>
          <a:stretch>
            <a:fillRect/>
          </a:stretch>
        </p:blipFill>
        <p:spPr>
          <a:xfrm>
            <a:off x="8094200" y="2244163"/>
            <a:ext cx="924919" cy="1054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 name="Shape 218"/>
        <p:cNvGrpSpPr/>
        <p:nvPr/>
      </p:nvGrpSpPr>
      <p:grpSpPr>
        <a:xfrm>
          <a:off x="0" y="0"/>
          <a:ext cx="0" cy="0"/>
          <a:chOff x="0" y="0"/>
          <a:chExt cx="0" cy="0"/>
        </a:xfrm>
      </p:grpSpPr>
      <p:pic>
        <p:nvPicPr>
          <p:cNvPr id="219" name="Google Shape;219;p45"/>
          <p:cNvPicPr preferRelativeResize="0"/>
          <p:nvPr/>
        </p:nvPicPr>
        <p:blipFill rotWithShape="1">
          <a:blip r:embed="rId3">
            <a:alphaModFix/>
          </a:blip>
          <a:srcRect b="0" l="0" r="0" t="0"/>
          <a:stretch/>
        </p:blipFill>
        <p:spPr>
          <a:xfrm>
            <a:off x="1488225" y="1483300"/>
            <a:ext cx="6167550" cy="3351225"/>
          </a:xfrm>
          <a:prstGeom prst="rect">
            <a:avLst/>
          </a:prstGeom>
          <a:noFill/>
          <a:ln>
            <a:noFill/>
          </a:ln>
        </p:spPr>
      </p:pic>
      <p:sp>
        <p:nvSpPr>
          <p:cNvPr id="220" name="Google Shape;220;p45"/>
          <p:cNvSpPr txBox="1"/>
          <p:nvPr>
            <p:ph idx="4294967295" type="ctrTitle"/>
          </p:nvPr>
        </p:nvSpPr>
        <p:spPr>
          <a:xfrm>
            <a:off x="53575" y="323175"/>
            <a:ext cx="9090600" cy="92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4800">
                <a:solidFill>
                  <a:srgbClr val="88398A"/>
                </a:solidFill>
              </a:rPr>
              <a:t>¿Qué es R-Ladies?</a:t>
            </a:r>
            <a:endParaRPr sz="4800">
              <a:solidFill>
                <a:srgbClr val="88398A"/>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pic>
        <p:nvPicPr>
          <p:cNvPr id="225" name="Google Shape;225;p46"/>
          <p:cNvPicPr preferRelativeResize="0"/>
          <p:nvPr/>
        </p:nvPicPr>
        <p:blipFill rotWithShape="1">
          <a:blip r:embed="rId3">
            <a:alphaModFix/>
          </a:blip>
          <a:srcRect b="0" l="504" r="514" t="0"/>
          <a:stretch/>
        </p:blipFill>
        <p:spPr>
          <a:xfrm>
            <a:off x="205975" y="0"/>
            <a:ext cx="4476694" cy="5143504"/>
          </a:xfrm>
          <a:prstGeom prst="rect">
            <a:avLst/>
          </a:prstGeom>
          <a:noFill/>
          <a:ln>
            <a:noFill/>
          </a:ln>
        </p:spPr>
      </p:pic>
      <p:sp>
        <p:nvSpPr>
          <p:cNvPr id="226" name="Google Shape;226;p46"/>
          <p:cNvSpPr txBox="1"/>
          <p:nvPr>
            <p:ph idx="4294967295" type="subTitle"/>
          </p:nvPr>
        </p:nvSpPr>
        <p:spPr>
          <a:xfrm>
            <a:off x="4682675" y="676650"/>
            <a:ext cx="4106400" cy="3790200"/>
          </a:xfrm>
          <a:prstGeom prst="rect">
            <a:avLst/>
          </a:prstGeom>
          <a:ln>
            <a:noFill/>
          </a:ln>
        </p:spPr>
        <p:txBody>
          <a:bodyPr anchorCtr="0" anchor="ctr" bIns="91425" lIns="91425" spcFirstLastPara="1" rIns="91425" wrap="square" tIns="91425">
            <a:noAutofit/>
          </a:bodyPr>
          <a:lstStyle/>
          <a:p>
            <a:pPr indent="0" lvl="0" marL="0" rtl="0">
              <a:spcBef>
                <a:spcPts val="600"/>
              </a:spcBef>
              <a:spcAft>
                <a:spcPts val="0"/>
              </a:spcAft>
              <a:buClr>
                <a:schemeClr val="dk1"/>
              </a:buClr>
              <a:buSzPts val="1100"/>
              <a:buFont typeface="Arial"/>
              <a:buNone/>
            </a:pPr>
            <a:r>
              <a:rPr lang="en" sz="3000">
                <a:solidFill>
                  <a:srgbClr val="B7B7B7"/>
                </a:solidFill>
              </a:rPr>
              <a:t>Organización global que </a:t>
            </a:r>
            <a:r>
              <a:rPr lang="en" sz="3000">
                <a:solidFill>
                  <a:srgbClr val="88398A"/>
                </a:solidFill>
              </a:rPr>
              <a:t>promueve la diversidad de género</a:t>
            </a:r>
            <a:r>
              <a:rPr lang="en" sz="3000">
                <a:solidFill>
                  <a:srgbClr val="B7B7B7"/>
                </a:solidFill>
              </a:rPr>
              <a:t> en la comunidad de </a:t>
            </a:r>
            <a:r>
              <a:rPr lang="en" sz="3000">
                <a:solidFill>
                  <a:srgbClr val="88398A"/>
                </a:solidFill>
              </a:rPr>
              <a:t>R</a:t>
            </a:r>
            <a:r>
              <a:rPr lang="en" sz="3000">
                <a:solidFill>
                  <a:srgbClr val="B7B7B7"/>
                </a:solidFill>
              </a:rPr>
              <a:t> mediante </a:t>
            </a:r>
            <a:r>
              <a:rPr lang="en" sz="3000">
                <a:solidFill>
                  <a:srgbClr val="88398A"/>
                </a:solidFill>
              </a:rPr>
              <a:t>meetups</a:t>
            </a:r>
            <a:r>
              <a:rPr lang="en" sz="3000">
                <a:solidFill>
                  <a:srgbClr val="B7B7B7"/>
                </a:solidFill>
              </a:rPr>
              <a:t> y </a:t>
            </a:r>
            <a:r>
              <a:rPr lang="en" sz="3000">
                <a:solidFill>
                  <a:srgbClr val="88398A"/>
                </a:solidFill>
              </a:rPr>
              <a:t>mentorías</a:t>
            </a:r>
            <a:r>
              <a:rPr lang="en" sz="3000">
                <a:solidFill>
                  <a:srgbClr val="B7B7B7"/>
                </a:solidFill>
              </a:rPr>
              <a:t> en un espacio </a:t>
            </a:r>
            <a:r>
              <a:rPr lang="en" sz="3000">
                <a:solidFill>
                  <a:srgbClr val="88398B"/>
                </a:solidFill>
              </a:rPr>
              <a:t>seguro</a:t>
            </a:r>
            <a:endParaRPr b="1" sz="3000">
              <a:solidFill>
                <a:srgbClr val="88398B"/>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Google Shape;231;p47"/>
          <p:cNvPicPr preferRelativeResize="0"/>
          <p:nvPr/>
        </p:nvPicPr>
        <p:blipFill>
          <a:blip r:embed="rId3">
            <a:alphaModFix/>
          </a:blip>
          <a:stretch>
            <a:fillRect/>
          </a:stretch>
        </p:blipFill>
        <p:spPr>
          <a:xfrm>
            <a:off x="3099650" y="3951025"/>
            <a:ext cx="1850700" cy="1050900"/>
          </a:xfrm>
          <a:prstGeom prst="roundRect">
            <a:avLst>
              <a:gd fmla="val 16667" name="adj"/>
            </a:avLst>
          </a:prstGeom>
          <a:noFill/>
          <a:ln>
            <a:noFill/>
          </a:ln>
        </p:spPr>
      </p:pic>
      <p:pic>
        <p:nvPicPr>
          <p:cNvPr descr="Picture1.jpg" id="232" name="Google Shape;232;p47"/>
          <p:cNvPicPr preferRelativeResize="0"/>
          <p:nvPr/>
        </p:nvPicPr>
        <p:blipFill>
          <a:blip r:embed="rId4">
            <a:alphaModFix/>
          </a:blip>
          <a:stretch>
            <a:fillRect/>
          </a:stretch>
        </p:blipFill>
        <p:spPr>
          <a:xfrm>
            <a:off x="1975300" y="1791575"/>
            <a:ext cx="2975100" cy="1357800"/>
          </a:xfrm>
          <a:prstGeom prst="rect">
            <a:avLst/>
          </a:prstGeom>
          <a:noFill/>
          <a:ln>
            <a:noFill/>
          </a:ln>
        </p:spPr>
      </p:pic>
      <p:sp>
        <p:nvSpPr>
          <p:cNvPr id="233" name="Google Shape;233;p47"/>
          <p:cNvSpPr txBox="1"/>
          <p:nvPr>
            <p:ph type="title"/>
          </p:nvPr>
        </p:nvSpPr>
        <p:spPr>
          <a:xfrm>
            <a:off x="5036925" y="422499"/>
            <a:ext cx="3226800" cy="8574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Clr>
                <a:srgbClr val="88398A"/>
              </a:buClr>
              <a:buFont typeface="Helvetica Neue"/>
              <a:buNone/>
            </a:pPr>
            <a:r>
              <a:rPr lang="en" sz="3000"/>
              <a:t>Nuestra misión</a:t>
            </a:r>
            <a:endParaRPr sz="3000"/>
          </a:p>
        </p:txBody>
      </p:sp>
      <p:sp>
        <p:nvSpPr>
          <p:cNvPr id="234" name="Google Shape;234;p47"/>
          <p:cNvSpPr txBox="1"/>
          <p:nvPr>
            <p:ph idx="4294967295" type="body"/>
          </p:nvPr>
        </p:nvSpPr>
        <p:spPr>
          <a:xfrm>
            <a:off x="5036925" y="1553075"/>
            <a:ext cx="3949800" cy="2891400"/>
          </a:xfrm>
          <a:prstGeom prst="rect">
            <a:avLst/>
          </a:prstGeom>
          <a:noFill/>
          <a:ln>
            <a:noFill/>
          </a:ln>
        </p:spPr>
        <p:txBody>
          <a:bodyPr anchorCtr="0" anchor="t" bIns="91400" lIns="91400" spcFirstLastPara="1" rIns="91400" wrap="square" tIns="91400">
            <a:noAutofit/>
          </a:bodyPr>
          <a:lstStyle/>
          <a:p>
            <a:pPr indent="0" lvl="0" marL="0" marR="0" rtl="0" algn="l">
              <a:lnSpc>
                <a:spcPct val="100000"/>
              </a:lnSpc>
              <a:spcBef>
                <a:spcPts val="0"/>
              </a:spcBef>
              <a:spcAft>
                <a:spcPts val="0"/>
              </a:spcAft>
              <a:buNone/>
            </a:pPr>
            <a:r>
              <a:rPr lang="en" sz="2000">
                <a:solidFill>
                  <a:srgbClr val="88398A"/>
                </a:solidFill>
              </a:rPr>
              <a:t>Más mujeres/género no-binario </a:t>
            </a:r>
            <a:endParaRPr b="0" i="0" sz="2000" u="none" cap="none" strike="noStrike">
              <a:solidFill>
                <a:srgbClr val="88398A"/>
              </a:solidFill>
              <a:latin typeface="Helvetica Neue"/>
              <a:ea typeface="Helvetica Neue"/>
              <a:cs typeface="Helvetica Neue"/>
              <a:sym typeface="Helvetica Neue"/>
            </a:endParaRPr>
          </a:p>
          <a:p>
            <a:pPr indent="-193173" lvl="0" marL="180473" marR="0" rtl="0" algn="l">
              <a:lnSpc>
                <a:spcPct val="100000"/>
              </a:lnSpc>
              <a:spcBef>
                <a:spcPts val="0"/>
              </a:spcBef>
              <a:spcAft>
                <a:spcPts val="0"/>
              </a:spcAft>
              <a:buClr>
                <a:srgbClr val="88398A"/>
              </a:buClr>
              <a:buSzPts val="2000"/>
              <a:buFont typeface="Helvetica Neue"/>
              <a:buChar char="•"/>
            </a:pPr>
            <a:r>
              <a:rPr lang="en" sz="2000">
                <a:solidFill>
                  <a:srgbClr val="88398A"/>
                </a:solidFill>
              </a:rPr>
              <a:t>programadoras</a:t>
            </a:r>
            <a:endParaRPr sz="2000">
              <a:solidFill>
                <a:srgbClr val="88398A"/>
              </a:solidFill>
            </a:endParaRPr>
          </a:p>
          <a:p>
            <a:pPr indent="-193173" lvl="0" marL="180473" marR="0" rtl="0" algn="l">
              <a:lnSpc>
                <a:spcPct val="100000"/>
              </a:lnSpc>
              <a:spcBef>
                <a:spcPts val="0"/>
              </a:spcBef>
              <a:spcAft>
                <a:spcPts val="0"/>
              </a:spcAft>
              <a:buClr>
                <a:srgbClr val="88398A"/>
              </a:buClr>
              <a:buSzPts val="2000"/>
              <a:buFont typeface="Helvetica Neue"/>
              <a:buChar char="•"/>
            </a:pPr>
            <a:r>
              <a:rPr lang="en" sz="2000">
                <a:solidFill>
                  <a:srgbClr val="88398A"/>
                </a:solidFill>
              </a:rPr>
              <a:t>desarrolladoras</a:t>
            </a:r>
            <a:endParaRPr sz="2000">
              <a:solidFill>
                <a:srgbClr val="88398A"/>
              </a:solidFill>
            </a:endParaRPr>
          </a:p>
          <a:p>
            <a:pPr indent="-193173" lvl="0" marL="180473" marR="0" rtl="0" algn="l">
              <a:lnSpc>
                <a:spcPct val="100000"/>
              </a:lnSpc>
              <a:spcBef>
                <a:spcPts val="0"/>
              </a:spcBef>
              <a:spcAft>
                <a:spcPts val="0"/>
              </a:spcAft>
              <a:buClr>
                <a:srgbClr val="88398A"/>
              </a:buClr>
              <a:buSzPts val="2000"/>
              <a:buFont typeface="Helvetica Neue"/>
              <a:buChar char="•"/>
            </a:pPr>
            <a:r>
              <a:rPr lang="en" sz="2000">
                <a:solidFill>
                  <a:srgbClr val="88398A"/>
                </a:solidFill>
              </a:rPr>
              <a:t>expositoras</a:t>
            </a:r>
            <a:endParaRPr sz="2000">
              <a:solidFill>
                <a:srgbClr val="88398A"/>
              </a:solidFill>
            </a:endParaRPr>
          </a:p>
          <a:p>
            <a:pPr indent="-193173" lvl="0" marL="180473" marR="0" rtl="0" algn="l">
              <a:lnSpc>
                <a:spcPct val="100000"/>
              </a:lnSpc>
              <a:spcBef>
                <a:spcPts val="0"/>
              </a:spcBef>
              <a:spcAft>
                <a:spcPts val="0"/>
              </a:spcAft>
              <a:buClr>
                <a:srgbClr val="88398A"/>
              </a:buClr>
              <a:buSzPts val="2000"/>
              <a:buFont typeface="Helvetica Neue"/>
              <a:buChar char="•"/>
            </a:pPr>
            <a:r>
              <a:rPr lang="en" sz="2000">
                <a:solidFill>
                  <a:srgbClr val="88398A"/>
                </a:solidFill>
              </a:rPr>
              <a:t>líderes</a:t>
            </a:r>
            <a:endParaRPr sz="2000">
              <a:solidFill>
                <a:srgbClr val="88398A"/>
              </a:solidFill>
            </a:endParaRPr>
          </a:p>
          <a:p>
            <a:pPr indent="0" lvl="0" marL="0" marR="0" rtl="0" algn="l">
              <a:lnSpc>
                <a:spcPct val="100000"/>
              </a:lnSpc>
              <a:spcBef>
                <a:spcPts val="0"/>
              </a:spcBef>
              <a:spcAft>
                <a:spcPts val="0"/>
              </a:spcAft>
              <a:buClr>
                <a:srgbClr val="000000"/>
              </a:buClr>
              <a:buFont typeface="Helvetica Neue"/>
              <a:buNone/>
            </a:pPr>
            <a:r>
              <a:t/>
            </a:r>
            <a:endParaRPr b="0" i="0" sz="18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88398B"/>
              </a:buClr>
              <a:buFont typeface="Helvetica Neue"/>
              <a:buNone/>
            </a:pPr>
            <a:r>
              <a:rPr lang="en">
                <a:solidFill>
                  <a:srgbClr val="88398B"/>
                </a:solidFill>
              </a:rPr>
              <a:t>Más gente fantástica desarrollando paquetes y siendo parte de la comunidad.</a:t>
            </a:r>
            <a:endParaRPr/>
          </a:p>
        </p:txBody>
      </p:sp>
      <p:pic>
        <p:nvPicPr>
          <p:cNvPr id="235" name="Google Shape;235;p47"/>
          <p:cNvPicPr preferRelativeResize="0"/>
          <p:nvPr/>
        </p:nvPicPr>
        <p:blipFill>
          <a:blip r:embed="rId5">
            <a:alphaModFix/>
          </a:blip>
          <a:stretch>
            <a:fillRect/>
          </a:stretch>
        </p:blipFill>
        <p:spPr>
          <a:xfrm>
            <a:off x="292002" y="3935572"/>
            <a:ext cx="1455600" cy="1081800"/>
          </a:xfrm>
          <a:prstGeom prst="roundRect">
            <a:avLst>
              <a:gd fmla="val 16667" name="adj"/>
            </a:avLst>
          </a:prstGeom>
          <a:noFill/>
          <a:ln>
            <a:noFill/>
          </a:ln>
        </p:spPr>
      </p:pic>
      <p:pic>
        <p:nvPicPr>
          <p:cNvPr id="236" name="Google Shape;236;p47"/>
          <p:cNvPicPr preferRelativeResize="0"/>
          <p:nvPr/>
        </p:nvPicPr>
        <p:blipFill>
          <a:blip r:embed="rId6">
            <a:alphaModFix/>
          </a:blip>
          <a:stretch>
            <a:fillRect/>
          </a:stretch>
        </p:blipFill>
        <p:spPr>
          <a:xfrm>
            <a:off x="1617525" y="3623975"/>
            <a:ext cx="1850801" cy="1388094"/>
          </a:xfrm>
          <a:prstGeom prst="rect">
            <a:avLst/>
          </a:prstGeom>
          <a:noFill/>
          <a:ln>
            <a:noFill/>
          </a:ln>
        </p:spPr>
      </p:pic>
      <p:pic>
        <p:nvPicPr>
          <p:cNvPr id="237" name="Google Shape;237;p47"/>
          <p:cNvPicPr preferRelativeResize="0"/>
          <p:nvPr/>
        </p:nvPicPr>
        <p:blipFill>
          <a:blip r:embed="rId7">
            <a:alphaModFix/>
          </a:blip>
          <a:stretch>
            <a:fillRect/>
          </a:stretch>
        </p:blipFill>
        <p:spPr>
          <a:xfrm>
            <a:off x="3099600" y="2879200"/>
            <a:ext cx="1850800" cy="1227300"/>
          </a:xfrm>
          <a:prstGeom prst="rect">
            <a:avLst/>
          </a:prstGeom>
          <a:noFill/>
          <a:ln>
            <a:noFill/>
          </a:ln>
        </p:spPr>
      </p:pic>
      <p:pic>
        <p:nvPicPr>
          <p:cNvPr descr="Screen Shot 2017-06-18 at 5.35.58 PM.png" id="238" name="Google Shape;238;p47"/>
          <p:cNvPicPr preferRelativeResize="0"/>
          <p:nvPr/>
        </p:nvPicPr>
        <p:blipFill rotWithShape="1">
          <a:blip r:embed="rId8">
            <a:alphaModFix/>
          </a:blip>
          <a:srcRect b="0" l="0" r="0" t="25283"/>
          <a:stretch/>
        </p:blipFill>
        <p:spPr>
          <a:xfrm>
            <a:off x="292000" y="164975"/>
            <a:ext cx="2975100" cy="1388100"/>
          </a:xfrm>
          <a:prstGeom prst="roundRect">
            <a:avLst>
              <a:gd fmla="val 16667" name="adj"/>
            </a:avLst>
          </a:prstGeom>
          <a:noFill/>
          <a:ln>
            <a:noFill/>
          </a:ln>
        </p:spPr>
      </p:pic>
      <p:pic>
        <p:nvPicPr>
          <p:cNvPr id="239" name="Google Shape;239;p47"/>
          <p:cNvPicPr preferRelativeResize="0"/>
          <p:nvPr/>
        </p:nvPicPr>
        <p:blipFill>
          <a:blip r:embed="rId9">
            <a:alphaModFix/>
          </a:blip>
          <a:stretch>
            <a:fillRect/>
          </a:stretch>
        </p:blipFill>
        <p:spPr>
          <a:xfrm>
            <a:off x="292000" y="1628228"/>
            <a:ext cx="1752300" cy="1314300"/>
          </a:xfrm>
          <a:prstGeom prst="rect">
            <a:avLst/>
          </a:prstGeom>
          <a:noFill/>
          <a:ln>
            <a:noFill/>
          </a:ln>
        </p:spPr>
      </p:pic>
      <p:pic>
        <p:nvPicPr>
          <p:cNvPr id="240" name="Google Shape;240;p47"/>
          <p:cNvPicPr preferRelativeResize="0"/>
          <p:nvPr/>
        </p:nvPicPr>
        <p:blipFill>
          <a:blip r:embed="rId10">
            <a:alphaModFix/>
          </a:blip>
          <a:stretch>
            <a:fillRect/>
          </a:stretch>
        </p:blipFill>
        <p:spPr>
          <a:xfrm>
            <a:off x="292000" y="1157675"/>
            <a:ext cx="4658400" cy="775800"/>
          </a:xfrm>
          <a:prstGeom prst="rect">
            <a:avLst/>
          </a:prstGeom>
          <a:noFill/>
          <a:ln>
            <a:noFill/>
          </a:ln>
        </p:spPr>
      </p:pic>
      <p:pic>
        <p:nvPicPr>
          <p:cNvPr descr="WhatsApp Image 2017-06-12 at 17.59.25.jpeg" id="241" name="Google Shape;241;p47"/>
          <p:cNvPicPr preferRelativeResize="0"/>
          <p:nvPr/>
        </p:nvPicPr>
        <p:blipFill rotWithShape="1">
          <a:blip r:embed="rId11">
            <a:alphaModFix/>
          </a:blip>
          <a:srcRect b="0" l="0" r="0" t="13785"/>
          <a:stretch/>
        </p:blipFill>
        <p:spPr>
          <a:xfrm>
            <a:off x="2944975" y="164975"/>
            <a:ext cx="2005500" cy="1152000"/>
          </a:xfrm>
          <a:prstGeom prst="roundRect">
            <a:avLst>
              <a:gd fmla="val 16667" name="adj"/>
            </a:avLst>
          </a:prstGeom>
          <a:noFill/>
          <a:ln>
            <a:noFill/>
          </a:ln>
        </p:spPr>
      </p:pic>
      <p:pic>
        <p:nvPicPr>
          <p:cNvPr descr="Picture2.jpg" id="242" name="Google Shape;242;p47"/>
          <p:cNvPicPr preferRelativeResize="0"/>
          <p:nvPr/>
        </p:nvPicPr>
        <p:blipFill rotWithShape="1">
          <a:blip r:embed="rId12">
            <a:alphaModFix/>
          </a:blip>
          <a:srcRect b="0" l="19936" r="12890" t="0"/>
          <a:stretch/>
        </p:blipFill>
        <p:spPr>
          <a:xfrm>
            <a:off x="291999" y="2835700"/>
            <a:ext cx="2879700" cy="13143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pic>
        <p:nvPicPr>
          <p:cNvPr id="247" name="Google Shape;247;p48"/>
          <p:cNvPicPr preferRelativeResize="0"/>
          <p:nvPr/>
        </p:nvPicPr>
        <p:blipFill rotWithShape="1">
          <a:blip r:embed="rId3">
            <a:alphaModFix/>
          </a:blip>
          <a:srcRect b="4452" l="0" r="0" t="0"/>
          <a:stretch/>
        </p:blipFill>
        <p:spPr>
          <a:xfrm>
            <a:off x="152400" y="321400"/>
            <a:ext cx="8233850" cy="4720350"/>
          </a:xfrm>
          <a:prstGeom prst="rect">
            <a:avLst/>
          </a:prstGeom>
          <a:noFill/>
          <a:ln>
            <a:noFill/>
          </a:ln>
        </p:spPr>
      </p:pic>
      <p:sp>
        <p:nvSpPr>
          <p:cNvPr id="248" name="Google Shape;248;p48"/>
          <p:cNvSpPr txBox="1"/>
          <p:nvPr>
            <p:ph type="title"/>
          </p:nvPr>
        </p:nvSpPr>
        <p:spPr>
          <a:xfrm>
            <a:off x="954750" y="120650"/>
            <a:ext cx="7234500" cy="5874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88398A"/>
              </a:buClr>
              <a:buFont typeface="Helvetica Neue"/>
              <a:buNone/>
            </a:pPr>
            <a:r>
              <a:rPr lang="en" sz="2400">
                <a:solidFill>
                  <a:srgbClr val="88398A"/>
                </a:solidFill>
              </a:rPr>
              <a:t>Crecimiento de </a:t>
            </a:r>
            <a:r>
              <a:rPr lang="en" sz="2400"/>
              <a:t>los seguidores en twitter</a:t>
            </a:r>
            <a:endParaRPr sz="2400">
              <a:solidFill>
                <a:srgbClr val="99999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49"/>
          <p:cNvSpPr txBox="1"/>
          <p:nvPr>
            <p:ph type="title"/>
          </p:nvPr>
        </p:nvSpPr>
        <p:spPr>
          <a:xfrm>
            <a:off x="1201997" y="219300"/>
            <a:ext cx="6740100" cy="8574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88398A"/>
              </a:buClr>
              <a:buFont typeface="Helvetica Neue"/>
              <a:buNone/>
            </a:pPr>
            <a:r>
              <a:rPr lang="en" sz="4000">
                <a:solidFill>
                  <a:srgbClr val="88398A"/>
                </a:solidFill>
              </a:rPr>
              <a:t>Crecimiento de </a:t>
            </a:r>
            <a:r>
              <a:rPr b="1" i="0" lang="en" sz="4000" u="none" cap="none" strike="noStrike">
                <a:solidFill>
                  <a:srgbClr val="88398A"/>
                </a:solidFill>
                <a:latin typeface="Helvetica Neue"/>
                <a:ea typeface="Helvetica Neue"/>
                <a:cs typeface="Helvetica Neue"/>
                <a:sym typeface="Helvetica Neue"/>
              </a:rPr>
              <a:t>R-Ladies</a:t>
            </a:r>
            <a:endParaRPr sz="4000">
              <a:solidFill>
                <a:srgbClr val="999999"/>
              </a:solidFill>
            </a:endParaRPr>
          </a:p>
        </p:txBody>
      </p:sp>
      <p:grpSp>
        <p:nvGrpSpPr>
          <p:cNvPr id="254" name="Google Shape;254;p49"/>
          <p:cNvGrpSpPr/>
          <p:nvPr/>
        </p:nvGrpSpPr>
        <p:grpSpPr>
          <a:xfrm>
            <a:off x="3570689" y="1435180"/>
            <a:ext cx="2187963" cy="2187963"/>
            <a:chOff x="0" y="0"/>
            <a:chExt cx="2490000" cy="2490000"/>
          </a:xfrm>
        </p:grpSpPr>
        <p:sp>
          <p:nvSpPr>
            <p:cNvPr id="255" name="Google Shape;255;p49"/>
            <p:cNvSpPr/>
            <p:nvPr/>
          </p:nvSpPr>
          <p:spPr>
            <a:xfrm>
              <a:off x="0" y="0"/>
              <a:ext cx="2490000" cy="2490000"/>
            </a:xfrm>
            <a:prstGeom prst="ellipse">
              <a:avLst/>
            </a:prstGeom>
            <a:solidFill>
              <a:srgbClr val="FFFFFF"/>
            </a:solidFill>
            <a:ln cap="flat" cmpd="sng" w="76200">
              <a:solidFill>
                <a:srgbClr val="D3D3D3"/>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9"/>
            <p:cNvSpPr/>
            <p:nvPr/>
          </p:nvSpPr>
          <p:spPr>
            <a:xfrm>
              <a:off x="364641" y="755315"/>
              <a:ext cx="1931100" cy="9795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88398A"/>
                </a:buClr>
                <a:buFont typeface="Titillium Web"/>
                <a:buNone/>
              </a:pPr>
              <a:r>
                <a:rPr b="1" lang="en" sz="4800">
                  <a:solidFill>
                    <a:srgbClr val="88398A"/>
                  </a:solidFill>
                  <a:latin typeface="Titillium Web"/>
                  <a:ea typeface="Titillium Web"/>
                  <a:cs typeface="Titillium Web"/>
                  <a:sym typeface="Titillium Web"/>
                </a:rPr>
                <a:t>121</a:t>
              </a:r>
              <a:r>
                <a:rPr b="1" i="0" lang="en" sz="4800" u="none" cap="none" strike="noStrike">
                  <a:solidFill>
                    <a:srgbClr val="88398A"/>
                  </a:solidFill>
                  <a:latin typeface="Titillium Web"/>
                  <a:ea typeface="Titillium Web"/>
                  <a:cs typeface="Titillium Web"/>
                  <a:sym typeface="Titillium Web"/>
                </a:rPr>
                <a:t>+</a:t>
              </a:r>
              <a:r>
                <a:rPr b="1" i="0" lang="en" sz="2400" u="none" cap="none" strike="noStrike">
                  <a:solidFill>
                    <a:srgbClr val="88398A"/>
                  </a:solidFill>
                  <a:latin typeface="Titillium Web"/>
                  <a:ea typeface="Titillium Web"/>
                  <a:cs typeface="Titillium Web"/>
                  <a:sym typeface="Titillium Web"/>
                </a:rPr>
                <a:t> </a:t>
              </a:r>
              <a:r>
                <a:rPr b="1" lang="en" sz="2400">
                  <a:solidFill>
                    <a:srgbClr val="88398A"/>
                  </a:solidFill>
                  <a:latin typeface="Titillium Web"/>
                  <a:ea typeface="Titillium Web"/>
                  <a:cs typeface="Titillium Web"/>
                  <a:sym typeface="Titillium Web"/>
                </a:rPr>
                <a:t>ciudades</a:t>
              </a:r>
              <a:endParaRPr/>
            </a:p>
          </p:txBody>
        </p:sp>
      </p:grpSp>
      <p:grpSp>
        <p:nvGrpSpPr>
          <p:cNvPr id="257" name="Google Shape;257;p49"/>
          <p:cNvGrpSpPr/>
          <p:nvPr/>
        </p:nvGrpSpPr>
        <p:grpSpPr>
          <a:xfrm>
            <a:off x="845697" y="1398518"/>
            <a:ext cx="2291035" cy="2183218"/>
            <a:chOff x="294127" y="416814"/>
            <a:chExt cx="2607300" cy="2484600"/>
          </a:xfrm>
        </p:grpSpPr>
        <p:sp>
          <p:nvSpPr>
            <p:cNvPr id="258" name="Google Shape;258;p49"/>
            <p:cNvSpPr/>
            <p:nvPr/>
          </p:nvSpPr>
          <p:spPr>
            <a:xfrm>
              <a:off x="294127" y="416814"/>
              <a:ext cx="2607300" cy="2484600"/>
            </a:xfrm>
            <a:prstGeom prst="ellipse">
              <a:avLst/>
            </a:prstGeom>
            <a:solidFill>
              <a:srgbClr val="88398A"/>
            </a:solidFill>
            <a:ln cap="flat" cmpd="sng" w="76200">
              <a:solidFill>
                <a:srgbClr val="EAEFF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9"/>
            <p:cNvSpPr/>
            <p:nvPr/>
          </p:nvSpPr>
          <p:spPr>
            <a:xfrm>
              <a:off x="571987" y="859971"/>
              <a:ext cx="2051700" cy="1598400"/>
            </a:xfrm>
            <a:prstGeom prst="rect">
              <a:avLst/>
            </a:prstGeom>
            <a:noFill/>
            <a:ln cap="flat" cmpd="sng" w="9525">
              <a:solidFill>
                <a:srgbClr val="EAEFF1">
                  <a:alpha val="0"/>
                </a:srgbClr>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FFFF"/>
                </a:buClr>
                <a:buFont typeface="Titillium Web"/>
                <a:buNone/>
              </a:pPr>
              <a:r>
                <a:rPr b="1" lang="en" sz="4800">
                  <a:solidFill>
                    <a:srgbClr val="FFFFFF"/>
                  </a:solidFill>
                  <a:latin typeface="Titillium Web"/>
                  <a:ea typeface="Titillium Web"/>
                  <a:cs typeface="Titillium Web"/>
                  <a:sym typeface="Titillium Web"/>
                </a:rPr>
                <a:t>38</a:t>
              </a:r>
              <a:r>
                <a:rPr b="1" i="0" lang="en" sz="4800" u="none" cap="none" strike="noStrike">
                  <a:solidFill>
                    <a:srgbClr val="FFFFFF"/>
                  </a:solidFill>
                  <a:latin typeface="Titillium Web"/>
                  <a:ea typeface="Titillium Web"/>
                  <a:cs typeface="Titillium Web"/>
                  <a:sym typeface="Titillium Web"/>
                </a:rPr>
                <a:t>+</a:t>
              </a:r>
              <a:r>
                <a:rPr b="1" i="0" lang="en" sz="2400" u="none" cap="none" strike="noStrike">
                  <a:solidFill>
                    <a:srgbClr val="FFFFFF"/>
                  </a:solidFill>
                  <a:latin typeface="Titillium Web"/>
                  <a:ea typeface="Titillium Web"/>
                  <a:cs typeface="Titillium Web"/>
                  <a:sym typeface="Titillium Web"/>
                </a:rPr>
                <a:t> </a:t>
              </a:r>
              <a:r>
                <a:rPr b="1" lang="en" sz="2400">
                  <a:solidFill>
                    <a:srgbClr val="FFFFFF"/>
                  </a:solidFill>
                  <a:latin typeface="Titillium Web"/>
                  <a:ea typeface="Titillium Web"/>
                  <a:cs typeface="Titillium Web"/>
                  <a:sym typeface="Titillium Web"/>
                </a:rPr>
                <a:t>países</a:t>
              </a:r>
              <a:endParaRPr/>
            </a:p>
          </p:txBody>
        </p:sp>
      </p:grpSp>
      <p:grpSp>
        <p:nvGrpSpPr>
          <p:cNvPr id="260" name="Google Shape;260;p49"/>
          <p:cNvGrpSpPr/>
          <p:nvPr/>
        </p:nvGrpSpPr>
        <p:grpSpPr>
          <a:xfrm>
            <a:off x="6069742" y="1375850"/>
            <a:ext cx="2361556" cy="2228559"/>
            <a:chOff x="0" y="0"/>
            <a:chExt cx="2687556" cy="2536200"/>
          </a:xfrm>
        </p:grpSpPr>
        <p:sp>
          <p:nvSpPr>
            <p:cNvPr id="261" name="Google Shape;261;p49"/>
            <p:cNvSpPr/>
            <p:nvPr/>
          </p:nvSpPr>
          <p:spPr>
            <a:xfrm>
              <a:off x="0" y="0"/>
              <a:ext cx="2536200" cy="2536200"/>
            </a:xfrm>
            <a:prstGeom prst="ellipse">
              <a:avLst/>
            </a:prstGeom>
            <a:solidFill>
              <a:srgbClr val="88398A"/>
            </a:solidFill>
            <a:ln cap="flat" cmpd="sng" w="76200">
              <a:solidFill>
                <a:srgbClr val="EAEFF1"/>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9"/>
            <p:cNvSpPr/>
            <p:nvPr/>
          </p:nvSpPr>
          <p:spPr>
            <a:xfrm>
              <a:off x="46356" y="569506"/>
              <a:ext cx="2641200" cy="1397100"/>
            </a:xfrm>
            <a:prstGeom prst="rect">
              <a:avLst/>
            </a:prstGeom>
            <a:noFill/>
            <a:ln cap="flat" cmpd="sng" w="9525">
              <a:solidFill>
                <a:srgbClr val="EAEFF1">
                  <a:alpha val="0"/>
                </a:srgbClr>
              </a:solidFill>
              <a:prstDash val="solid"/>
              <a:round/>
              <a:headEnd len="sm" w="sm" type="none"/>
              <a:tailEnd len="sm" w="sm" type="none"/>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FFFFFF"/>
                </a:buClr>
                <a:buFont typeface="Titillium Web"/>
                <a:buNone/>
              </a:pPr>
              <a:r>
                <a:rPr b="1" lang="en" sz="4800">
                  <a:solidFill>
                    <a:srgbClr val="FFFFFF"/>
                  </a:solidFill>
                  <a:latin typeface="Titillium Web"/>
                  <a:ea typeface="Titillium Web"/>
                  <a:cs typeface="Titillium Web"/>
                  <a:sym typeface="Titillium Web"/>
                </a:rPr>
                <a:t>28k</a:t>
              </a:r>
              <a:r>
                <a:rPr b="1" i="0" lang="en" sz="4800" u="none" cap="none" strike="noStrike">
                  <a:solidFill>
                    <a:srgbClr val="FFFFFF"/>
                  </a:solidFill>
                  <a:latin typeface="Titillium Web"/>
                  <a:ea typeface="Titillium Web"/>
                  <a:cs typeface="Titillium Web"/>
                  <a:sym typeface="Titillium Web"/>
                </a:rPr>
                <a:t>+</a:t>
              </a:r>
              <a:endParaRPr b="1" sz="4800">
                <a:solidFill>
                  <a:srgbClr val="FFFFFF"/>
                </a:solidFill>
                <a:latin typeface="Titillium Web"/>
                <a:ea typeface="Titillium Web"/>
                <a:cs typeface="Titillium Web"/>
                <a:sym typeface="Titillium Web"/>
              </a:endParaRPr>
            </a:p>
            <a:p>
              <a:pPr indent="0" lvl="0" marL="0" marR="0" rtl="0" algn="ctr">
                <a:lnSpc>
                  <a:spcPct val="100000"/>
                </a:lnSpc>
                <a:spcBef>
                  <a:spcPts val="0"/>
                </a:spcBef>
                <a:spcAft>
                  <a:spcPts val="0"/>
                </a:spcAft>
                <a:buClr>
                  <a:srgbClr val="FFFFFF"/>
                </a:buClr>
                <a:buFont typeface="Titillium Web"/>
                <a:buNone/>
              </a:pPr>
              <a:r>
                <a:rPr b="1" lang="en" sz="2400">
                  <a:solidFill>
                    <a:srgbClr val="FFFFFF"/>
                  </a:solidFill>
                  <a:latin typeface="Titillium Web"/>
                  <a:ea typeface="Titillium Web"/>
                  <a:cs typeface="Titillium Web"/>
                  <a:sym typeface="Titillium Web"/>
                </a:rPr>
                <a:t>miembros</a:t>
              </a:r>
              <a:endParaRPr/>
            </a:p>
          </p:txBody>
        </p:sp>
      </p:grpSp>
      <p:sp>
        <p:nvSpPr>
          <p:cNvPr id="263" name="Google Shape;263;p49"/>
          <p:cNvSpPr/>
          <p:nvPr/>
        </p:nvSpPr>
        <p:spPr>
          <a:xfrm>
            <a:off x="1471050" y="3827350"/>
            <a:ext cx="6201900" cy="855900"/>
          </a:xfrm>
          <a:prstGeom prst="roundRect">
            <a:avLst>
              <a:gd fmla="val 16667" name="adj"/>
            </a:avLst>
          </a:prstGeom>
          <a:solidFill>
            <a:srgbClr val="88398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4" name="Google Shape;264;p49"/>
          <p:cNvSpPr/>
          <p:nvPr/>
        </p:nvSpPr>
        <p:spPr>
          <a:xfrm>
            <a:off x="1471050" y="3827350"/>
            <a:ext cx="6201900" cy="857400"/>
          </a:xfrm>
          <a:prstGeom prst="rect">
            <a:avLst/>
          </a:prstGeom>
          <a:noFill/>
          <a:ln>
            <a:noFill/>
          </a:ln>
        </p:spPr>
        <p:txBody>
          <a:bodyPr anchorCtr="0" anchor="ctr" bIns="91400" lIns="91400" spcFirstLastPara="1" rIns="91400" wrap="square" tIns="91400">
            <a:noAutofit/>
          </a:bodyPr>
          <a:lstStyle/>
          <a:p>
            <a:pPr indent="-482600" lvl="0" marL="457200" marR="0" rtl="0" algn="ctr">
              <a:lnSpc>
                <a:spcPct val="100000"/>
              </a:lnSpc>
              <a:spcBef>
                <a:spcPts val="0"/>
              </a:spcBef>
              <a:spcAft>
                <a:spcPts val="0"/>
              </a:spcAft>
              <a:buClr>
                <a:srgbClr val="FFFFFF"/>
              </a:buClr>
              <a:buSzPts val="4000"/>
              <a:buFont typeface="Titillium Web"/>
              <a:buChar char="+"/>
            </a:pPr>
            <a:r>
              <a:rPr b="1" lang="en" sz="4000">
                <a:solidFill>
                  <a:srgbClr val="FFFFFF"/>
                </a:solidFill>
                <a:latin typeface="Titillium Web"/>
                <a:ea typeface="Titillium Web"/>
                <a:cs typeface="Titillium Web"/>
                <a:sym typeface="Titillium Web"/>
              </a:rPr>
              <a:t>R-Ladies remote</a:t>
            </a:r>
            <a:endParaRPr sz="4000"/>
          </a:p>
        </p:txBody>
      </p:sp>
      <p:sp>
        <p:nvSpPr>
          <p:cNvPr id="265" name="Google Shape;265;p49"/>
          <p:cNvSpPr txBox="1"/>
          <p:nvPr/>
        </p:nvSpPr>
        <p:spPr>
          <a:xfrm>
            <a:off x="3167100" y="4631450"/>
            <a:ext cx="2902500" cy="587700"/>
          </a:xfrm>
          <a:prstGeom prst="rect">
            <a:avLst/>
          </a:prstGeom>
          <a:noFill/>
          <a:ln>
            <a:noFill/>
          </a:ln>
        </p:spPr>
        <p:txBody>
          <a:bodyPr anchorCtr="0" anchor="ctr" bIns="91425" lIns="91425" spcFirstLastPara="1" rIns="91425" wrap="square" tIns="91425">
            <a:noAutofit/>
          </a:bodyPr>
          <a:lstStyle/>
          <a:p>
            <a:pPr indent="0" lvl="0" marL="0" rtl="0">
              <a:spcBef>
                <a:spcPts val="0"/>
              </a:spcBef>
              <a:spcAft>
                <a:spcPts val="0"/>
              </a:spcAft>
              <a:buNone/>
            </a:pPr>
            <a:r>
              <a:rPr lang="en"/>
              <a:t>gqueiroz.shinyapps.io/rshinylady/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50"/>
          <p:cNvPicPr preferRelativeResize="0"/>
          <p:nvPr/>
        </p:nvPicPr>
        <p:blipFill rotWithShape="1">
          <a:blip r:embed="rId3">
            <a:alphaModFix/>
          </a:blip>
          <a:srcRect b="-821" l="3843" r="11302" t="21089"/>
          <a:stretch/>
        </p:blipFill>
        <p:spPr>
          <a:xfrm>
            <a:off x="654375" y="1289825"/>
            <a:ext cx="7835252" cy="3693166"/>
          </a:xfrm>
          <a:prstGeom prst="rect">
            <a:avLst/>
          </a:prstGeom>
          <a:noFill/>
          <a:ln>
            <a:noFill/>
          </a:ln>
        </p:spPr>
      </p:pic>
      <p:sp>
        <p:nvSpPr>
          <p:cNvPr id="271" name="Google Shape;271;p50"/>
          <p:cNvSpPr/>
          <p:nvPr/>
        </p:nvSpPr>
        <p:spPr>
          <a:xfrm>
            <a:off x="769151" y="354700"/>
            <a:ext cx="7605600" cy="8103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88398A"/>
              </a:buClr>
              <a:buFont typeface="Helvetica Neue"/>
              <a:buNone/>
            </a:pPr>
            <a:r>
              <a:rPr b="1" lang="en" sz="4000">
                <a:solidFill>
                  <a:srgbClr val="999999"/>
                </a:solidFill>
                <a:latin typeface="Helvetica Neue"/>
                <a:ea typeface="Helvetica Neue"/>
                <a:cs typeface="Helvetica Neue"/>
                <a:sym typeface="Helvetica Neue"/>
              </a:rPr>
              <a:t>La comunidad </a:t>
            </a:r>
            <a:r>
              <a:rPr b="1" i="0" lang="en" sz="4000" u="none" cap="none" strike="noStrike">
                <a:solidFill>
                  <a:srgbClr val="88398A"/>
                </a:solidFill>
                <a:latin typeface="Helvetica Neue"/>
                <a:ea typeface="Helvetica Neue"/>
                <a:cs typeface="Helvetica Neue"/>
                <a:sym typeface="Helvetica Neue"/>
              </a:rPr>
              <a:t>R-Ladies </a:t>
            </a:r>
            <a:endParaRPr sz="4000">
              <a:solidFill>
                <a:srgbClr val="999999"/>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sp>
        <p:nvSpPr>
          <p:cNvPr id="276" name="Google Shape;276;p51"/>
          <p:cNvSpPr txBox="1"/>
          <p:nvPr>
            <p:ph type="title"/>
          </p:nvPr>
        </p:nvSpPr>
        <p:spPr>
          <a:xfrm>
            <a:off x="1201997" y="143100"/>
            <a:ext cx="6740100" cy="857400"/>
          </a:xfrm>
          <a:prstGeom prst="rect">
            <a:avLst/>
          </a:prstGeom>
          <a:noFill/>
          <a:ln>
            <a:noFill/>
          </a:ln>
        </p:spPr>
        <p:txBody>
          <a:bodyPr anchorCtr="0" anchor="ctr" bIns="91400" lIns="91400" spcFirstLastPara="1" rIns="91400" wrap="square" tIns="91400">
            <a:noAutofit/>
          </a:bodyPr>
          <a:lstStyle/>
          <a:p>
            <a:pPr indent="0" lvl="0" marL="0" marR="0" rtl="0" algn="ctr">
              <a:lnSpc>
                <a:spcPct val="100000"/>
              </a:lnSpc>
              <a:spcBef>
                <a:spcPts val="0"/>
              </a:spcBef>
              <a:spcAft>
                <a:spcPts val="0"/>
              </a:spcAft>
              <a:buClr>
                <a:srgbClr val="88398A"/>
              </a:buClr>
              <a:buFont typeface="Helvetica Neue"/>
              <a:buNone/>
            </a:pPr>
            <a:r>
              <a:rPr lang="en" sz="4000">
                <a:solidFill>
                  <a:srgbClr val="88398A"/>
                </a:solidFill>
              </a:rPr>
              <a:t>Website </a:t>
            </a:r>
            <a:r>
              <a:rPr lang="en" sz="3000">
                <a:solidFill>
                  <a:srgbClr val="999999"/>
                </a:solidFill>
              </a:rPr>
              <a:t>rladies.org</a:t>
            </a:r>
            <a:endParaRPr sz="3000">
              <a:solidFill>
                <a:srgbClr val="999999"/>
              </a:solidFill>
            </a:endParaRPr>
          </a:p>
        </p:txBody>
      </p:sp>
      <p:pic>
        <p:nvPicPr>
          <p:cNvPr id="277" name="Google Shape;277;p51"/>
          <p:cNvPicPr preferRelativeResize="0"/>
          <p:nvPr/>
        </p:nvPicPr>
        <p:blipFill rotWithShape="1">
          <a:blip r:embed="rId3">
            <a:alphaModFix/>
          </a:blip>
          <a:srcRect b="20557" l="19087" r="19081" t="15995"/>
          <a:stretch/>
        </p:blipFill>
        <p:spPr>
          <a:xfrm>
            <a:off x="5017000" y="1023575"/>
            <a:ext cx="2550974" cy="1969976"/>
          </a:xfrm>
          <a:prstGeom prst="rect">
            <a:avLst/>
          </a:prstGeom>
          <a:noFill/>
          <a:ln cap="flat" cmpd="sng" w="9525">
            <a:solidFill>
              <a:srgbClr val="88398A"/>
            </a:solidFill>
            <a:prstDash val="solid"/>
            <a:round/>
            <a:headEnd len="sm" w="sm" type="none"/>
            <a:tailEnd len="sm" w="sm" type="none"/>
          </a:ln>
        </p:spPr>
      </p:pic>
      <p:pic>
        <p:nvPicPr>
          <p:cNvPr id="278" name="Google Shape;278;p51"/>
          <p:cNvPicPr preferRelativeResize="0"/>
          <p:nvPr/>
        </p:nvPicPr>
        <p:blipFill rotWithShape="1">
          <a:blip r:embed="rId4">
            <a:alphaModFix/>
          </a:blip>
          <a:srcRect b="53497" l="19177" r="19177" t="0"/>
          <a:stretch/>
        </p:blipFill>
        <p:spPr>
          <a:xfrm>
            <a:off x="2556550" y="2096075"/>
            <a:ext cx="2757926" cy="2862924"/>
          </a:xfrm>
          <a:prstGeom prst="rect">
            <a:avLst/>
          </a:prstGeom>
          <a:noFill/>
          <a:ln cap="flat" cmpd="sng" w="9525">
            <a:solidFill>
              <a:srgbClr val="88398A"/>
            </a:solidFill>
            <a:prstDash val="solid"/>
            <a:round/>
            <a:headEnd len="sm" w="sm" type="none"/>
            <a:tailEnd len="sm" w="sm" type="none"/>
          </a:ln>
        </p:spPr>
      </p:pic>
      <p:pic>
        <p:nvPicPr>
          <p:cNvPr id="279" name="Google Shape;279;p51"/>
          <p:cNvPicPr preferRelativeResize="0"/>
          <p:nvPr/>
        </p:nvPicPr>
        <p:blipFill rotWithShape="1">
          <a:blip r:embed="rId5">
            <a:alphaModFix/>
          </a:blip>
          <a:srcRect b="74152" l="27968" r="35717" t="2405"/>
          <a:stretch/>
        </p:blipFill>
        <p:spPr>
          <a:xfrm>
            <a:off x="7626600" y="890675"/>
            <a:ext cx="1238650" cy="3949385"/>
          </a:xfrm>
          <a:prstGeom prst="rect">
            <a:avLst/>
          </a:prstGeom>
          <a:noFill/>
          <a:ln cap="flat" cmpd="sng" w="9525">
            <a:solidFill>
              <a:srgbClr val="88398A"/>
            </a:solidFill>
            <a:prstDash val="solid"/>
            <a:round/>
            <a:headEnd len="sm" w="sm" type="none"/>
            <a:tailEnd len="sm" w="sm" type="none"/>
          </a:ln>
        </p:spPr>
      </p:pic>
      <p:pic>
        <p:nvPicPr>
          <p:cNvPr id="280" name="Google Shape;280;p51"/>
          <p:cNvPicPr preferRelativeResize="0"/>
          <p:nvPr/>
        </p:nvPicPr>
        <p:blipFill rotWithShape="1">
          <a:blip r:embed="rId6">
            <a:alphaModFix/>
          </a:blip>
          <a:srcRect b="67618" l="19358" r="19358" t="0"/>
          <a:stretch/>
        </p:blipFill>
        <p:spPr>
          <a:xfrm>
            <a:off x="329573" y="890675"/>
            <a:ext cx="3182050" cy="2235777"/>
          </a:xfrm>
          <a:prstGeom prst="rect">
            <a:avLst/>
          </a:prstGeom>
          <a:noFill/>
          <a:ln cap="flat" cmpd="sng" w="9525">
            <a:solidFill>
              <a:srgbClr val="88398A"/>
            </a:solidFill>
            <a:prstDash val="solid"/>
            <a:round/>
            <a:headEnd len="sm" w="sm" type="none"/>
            <a:tailEnd len="sm" w="sm" type="none"/>
          </a:ln>
        </p:spPr>
      </p:pic>
      <p:sp>
        <p:nvSpPr>
          <p:cNvPr id="281" name="Google Shape;281;p51"/>
          <p:cNvSpPr txBox="1"/>
          <p:nvPr>
            <p:ph idx="4294967295" type="subTitle"/>
          </p:nvPr>
        </p:nvSpPr>
        <p:spPr>
          <a:xfrm>
            <a:off x="472000" y="3639075"/>
            <a:ext cx="1962000" cy="580800"/>
          </a:xfrm>
          <a:prstGeom prst="rect">
            <a:avLst/>
          </a:prstGeom>
          <a:ln>
            <a:noFill/>
          </a:ln>
        </p:spPr>
        <p:txBody>
          <a:bodyPr anchorCtr="0" anchor="ctr" bIns="91425" lIns="91425" spcFirstLastPara="1" rIns="91425" wrap="square" tIns="91425">
            <a:noAutofit/>
          </a:bodyPr>
          <a:lstStyle/>
          <a:p>
            <a:pPr indent="0" lvl="0" marL="0" rtl="0">
              <a:spcBef>
                <a:spcPts val="600"/>
              </a:spcBef>
              <a:spcAft>
                <a:spcPts val="0"/>
              </a:spcAft>
              <a:buClr>
                <a:schemeClr val="dk1"/>
              </a:buClr>
              <a:buSzPts val="1100"/>
              <a:buFont typeface="Arial"/>
              <a:buNone/>
            </a:pPr>
            <a:r>
              <a:rPr lang="en" sz="2000">
                <a:solidFill>
                  <a:srgbClr val="88398A"/>
                </a:solidFill>
              </a:rPr>
              <a:t>Localizaciones</a:t>
            </a:r>
            <a:endParaRPr b="1" sz="2000">
              <a:solidFill>
                <a:srgbClr val="B7B7B7"/>
              </a:solidFill>
            </a:endParaRPr>
          </a:p>
        </p:txBody>
      </p:sp>
      <p:sp>
        <p:nvSpPr>
          <p:cNvPr id="282" name="Google Shape;282;p51"/>
          <p:cNvSpPr txBox="1"/>
          <p:nvPr>
            <p:ph idx="4294967295" type="subTitle"/>
          </p:nvPr>
        </p:nvSpPr>
        <p:spPr>
          <a:xfrm>
            <a:off x="3689963" y="1181225"/>
            <a:ext cx="1148700" cy="580800"/>
          </a:xfrm>
          <a:prstGeom prst="rect">
            <a:avLst/>
          </a:prstGeom>
          <a:ln>
            <a:noFill/>
          </a:ln>
        </p:spPr>
        <p:txBody>
          <a:bodyPr anchorCtr="0" anchor="ctr" bIns="91425" lIns="91425" spcFirstLastPara="1" rIns="91425" wrap="square" tIns="91425">
            <a:noAutofit/>
          </a:bodyPr>
          <a:lstStyle/>
          <a:p>
            <a:pPr indent="0" lvl="0" marL="0" rtl="0">
              <a:spcBef>
                <a:spcPts val="600"/>
              </a:spcBef>
              <a:spcAft>
                <a:spcPts val="0"/>
              </a:spcAft>
              <a:buClr>
                <a:schemeClr val="dk1"/>
              </a:buClr>
              <a:buSzPts val="1100"/>
              <a:buFont typeface="Arial"/>
              <a:buNone/>
            </a:pPr>
            <a:r>
              <a:rPr lang="en" sz="2000">
                <a:solidFill>
                  <a:srgbClr val="88398A"/>
                </a:solidFill>
              </a:rPr>
              <a:t>Eventos</a:t>
            </a:r>
            <a:endParaRPr b="1" sz="2000">
              <a:solidFill>
                <a:srgbClr val="B7B7B7"/>
              </a:solidFill>
            </a:endParaRPr>
          </a:p>
        </p:txBody>
      </p:sp>
      <p:sp>
        <p:nvSpPr>
          <p:cNvPr id="283" name="Google Shape;283;p51"/>
          <p:cNvSpPr txBox="1"/>
          <p:nvPr>
            <p:ph idx="4294967295" type="subTitle"/>
          </p:nvPr>
        </p:nvSpPr>
        <p:spPr>
          <a:xfrm>
            <a:off x="5653127" y="3351300"/>
            <a:ext cx="1520100" cy="580800"/>
          </a:xfrm>
          <a:prstGeom prst="rect">
            <a:avLst/>
          </a:prstGeom>
          <a:ln>
            <a:noFill/>
          </a:ln>
        </p:spPr>
        <p:txBody>
          <a:bodyPr anchorCtr="0" anchor="ctr" bIns="91425" lIns="91425" spcFirstLastPara="1" rIns="91425" wrap="square" tIns="91425">
            <a:noAutofit/>
          </a:bodyPr>
          <a:lstStyle/>
          <a:p>
            <a:pPr indent="0" lvl="0" marL="0" rtl="0">
              <a:spcBef>
                <a:spcPts val="600"/>
              </a:spcBef>
              <a:spcAft>
                <a:spcPts val="0"/>
              </a:spcAft>
              <a:buClr>
                <a:schemeClr val="dk1"/>
              </a:buClr>
              <a:buSzPts val="1100"/>
              <a:buFont typeface="Arial"/>
              <a:buNone/>
            </a:pPr>
            <a:r>
              <a:rPr lang="en" sz="2000">
                <a:solidFill>
                  <a:srgbClr val="88398A"/>
                </a:solidFill>
              </a:rPr>
              <a:t>Directorio</a:t>
            </a:r>
            <a:r>
              <a:rPr lang="en" sz="2000">
                <a:solidFill>
                  <a:srgbClr val="B7B7B7"/>
                </a:solidFill>
              </a:rPr>
              <a:t> </a:t>
            </a:r>
            <a:endParaRPr b="1" sz="2000">
              <a:solidFill>
                <a:srgbClr val="B7B7B7"/>
              </a:solidFill>
            </a:endParaRPr>
          </a:p>
        </p:txBody>
      </p:sp>
      <p:sp>
        <p:nvSpPr>
          <p:cNvPr id="284" name="Google Shape;284;p51"/>
          <p:cNvSpPr txBox="1"/>
          <p:nvPr>
            <p:ph idx="4294967295" type="subTitle"/>
          </p:nvPr>
        </p:nvSpPr>
        <p:spPr>
          <a:xfrm>
            <a:off x="5653113" y="4083375"/>
            <a:ext cx="1606800" cy="580800"/>
          </a:xfrm>
          <a:prstGeom prst="rect">
            <a:avLst/>
          </a:prstGeom>
          <a:ln>
            <a:noFill/>
          </a:ln>
        </p:spPr>
        <p:txBody>
          <a:bodyPr anchorCtr="0" anchor="ctr" bIns="91425" lIns="91425" spcFirstLastPara="1" rIns="91425" wrap="square" tIns="91425">
            <a:noAutofit/>
          </a:bodyPr>
          <a:lstStyle/>
          <a:p>
            <a:pPr indent="0" lvl="0" marL="0" rtl="0">
              <a:spcBef>
                <a:spcPts val="600"/>
              </a:spcBef>
              <a:spcAft>
                <a:spcPts val="0"/>
              </a:spcAft>
              <a:buClr>
                <a:schemeClr val="dk1"/>
              </a:buClr>
              <a:buSzPts val="1100"/>
              <a:buFont typeface="Arial"/>
              <a:buNone/>
            </a:pPr>
            <a:r>
              <a:rPr lang="en" sz="2000">
                <a:solidFill>
                  <a:srgbClr val="88398A"/>
                </a:solidFill>
              </a:rPr>
              <a:t>Expositoras</a:t>
            </a:r>
            <a:endParaRPr b="1" sz="2000">
              <a:solidFill>
                <a:srgbClr val="B7B7B7"/>
              </a:solidFill>
            </a:endParaRPr>
          </a:p>
        </p:txBody>
      </p:sp>
      <p:sp>
        <p:nvSpPr>
          <p:cNvPr id="285" name="Google Shape;285;p51"/>
          <p:cNvSpPr/>
          <p:nvPr/>
        </p:nvSpPr>
        <p:spPr>
          <a:xfrm>
            <a:off x="1191975" y="3415000"/>
            <a:ext cx="307800" cy="315000"/>
          </a:xfrm>
          <a:prstGeom prst="upArrow">
            <a:avLst>
              <a:gd fmla="val 50000" name="adj1"/>
              <a:gd fmla="val 50000" name="adj2"/>
            </a:avLst>
          </a:prstGeom>
          <a:noFill/>
          <a:ln cap="flat" cmpd="sng" w="9525">
            <a:solidFill>
              <a:srgbClr val="88398A"/>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6" name="Google Shape;286;p51"/>
          <p:cNvSpPr/>
          <p:nvPr/>
        </p:nvSpPr>
        <p:spPr>
          <a:xfrm rot="10800000">
            <a:off x="4110413" y="1719950"/>
            <a:ext cx="307800" cy="315000"/>
          </a:xfrm>
          <a:prstGeom prst="upArrow">
            <a:avLst>
              <a:gd fmla="val 50000" name="adj1"/>
              <a:gd fmla="val 50000" name="adj2"/>
            </a:avLst>
          </a:prstGeom>
          <a:noFill/>
          <a:ln cap="flat" cmpd="sng" w="9525">
            <a:solidFill>
              <a:srgbClr val="88398A"/>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7" name="Google Shape;287;p51"/>
          <p:cNvSpPr/>
          <p:nvPr/>
        </p:nvSpPr>
        <p:spPr>
          <a:xfrm>
            <a:off x="6142650" y="3194950"/>
            <a:ext cx="307800" cy="315000"/>
          </a:xfrm>
          <a:prstGeom prst="upArrow">
            <a:avLst>
              <a:gd fmla="val 50000" name="adj1"/>
              <a:gd fmla="val 50000" name="adj2"/>
            </a:avLst>
          </a:prstGeom>
          <a:noFill/>
          <a:ln cap="flat" cmpd="sng" w="9525">
            <a:solidFill>
              <a:srgbClr val="88398A"/>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8" name="Google Shape;288;p51"/>
          <p:cNvSpPr/>
          <p:nvPr/>
        </p:nvSpPr>
        <p:spPr>
          <a:xfrm rot="5400000">
            <a:off x="7176925" y="4286250"/>
            <a:ext cx="307800" cy="315000"/>
          </a:xfrm>
          <a:prstGeom prst="upArrow">
            <a:avLst>
              <a:gd fmla="val 50000" name="adj1"/>
              <a:gd fmla="val 50000" name="adj2"/>
            </a:avLst>
          </a:prstGeom>
          <a:noFill/>
          <a:ln cap="flat" cmpd="sng" w="9525">
            <a:solidFill>
              <a:srgbClr val="88398A"/>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89" name="Google Shape;289;p51"/>
          <p:cNvSpPr txBox="1"/>
          <p:nvPr/>
        </p:nvSpPr>
        <p:spPr>
          <a:xfrm>
            <a:off x="198300" y="4673850"/>
            <a:ext cx="3006900" cy="361200"/>
          </a:xfrm>
          <a:prstGeom prst="rect">
            <a:avLst/>
          </a:prstGeom>
          <a:solidFill>
            <a:srgbClr val="8839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rPr>
              <a:t>¡Nos movemos a blogdown pronto!</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pic>
        <p:nvPicPr>
          <p:cNvPr id="294" name="Google Shape;294;p52"/>
          <p:cNvPicPr preferRelativeResize="0"/>
          <p:nvPr/>
        </p:nvPicPr>
        <p:blipFill rotWithShape="1">
          <a:blip r:embed="rId3">
            <a:alphaModFix/>
          </a:blip>
          <a:srcRect b="813" l="23616" r="23621" t="0"/>
          <a:stretch/>
        </p:blipFill>
        <p:spPr>
          <a:xfrm>
            <a:off x="57525" y="150"/>
            <a:ext cx="4243800" cy="5143500"/>
          </a:xfrm>
          <a:prstGeom prst="rect">
            <a:avLst/>
          </a:prstGeom>
          <a:noFill/>
          <a:ln cap="flat" cmpd="sng" w="9525">
            <a:solidFill>
              <a:srgbClr val="88398A"/>
            </a:solidFill>
            <a:prstDash val="solid"/>
            <a:round/>
            <a:headEnd len="sm" w="sm" type="none"/>
            <a:tailEnd len="sm" w="sm" type="none"/>
          </a:ln>
        </p:spPr>
      </p:pic>
      <p:pic>
        <p:nvPicPr>
          <p:cNvPr id="295" name="Google Shape;295;p52"/>
          <p:cNvPicPr preferRelativeResize="0"/>
          <p:nvPr/>
        </p:nvPicPr>
        <p:blipFill rotWithShape="1">
          <a:blip r:embed="rId4">
            <a:alphaModFix/>
          </a:blip>
          <a:srcRect b="0" l="0" r="1642" t="5258"/>
          <a:stretch/>
        </p:blipFill>
        <p:spPr>
          <a:xfrm>
            <a:off x="3113463" y="680401"/>
            <a:ext cx="3529315" cy="1068600"/>
          </a:xfrm>
          <a:prstGeom prst="rect">
            <a:avLst/>
          </a:prstGeom>
          <a:noFill/>
          <a:ln>
            <a:noFill/>
          </a:ln>
          <a:effectLst>
            <a:outerShdw blurRad="371475" rotWithShape="0" dir="16200000" dist="127000">
              <a:srgbClr val="000000">
                <a:alpha val="69800"/>
              </a:srgbClr>
            </a:outerShdw>
          </a:effectLst>
        </p:spPr>
      </p:pic>
      <p:pic>
        <p:nvPicPr>
          <p:cNvPr descr="pasted-image.png" id="296" name="Google Shape;296;p52"/>
          <p:cNvPicPr preferRelativeResize="0"/>
          <p:nvPr/>
        </p:nvPicPr>
        <p:blipFill rotWithShape="1">
          <a:blip r:embed="rId5">
            <a:alphaModFix/>
          </a:blip>
          <a:srcRect b="27693" l="4249" r="35730" t="0"/>
          <a:stretch/>
        </p:blipFill>
        <p:spPr>
          <a:xfrm>
            <a:off x="6032200" y="2340523"/>
            <a:ext cx="2977500" cy="1068600"/>
          </a:xfrm>
          <a:prstGeom prst="rect">
            <a:avLst/>
          </a:prstGeom>
          <a:noFill/>
          <a:ln>
            <a:noFill/>
          </a:ln>
          <a:effectLst>
            <a:outerShdw blurRad="371475" rotWithShape="0" dir="16200000" dist="127000">
              <a:srgbClr val="000000">
                <a:alpha val="69800"/>
              </a:srgbClr>
            </a:outerShdw>
          </a:effectLst>
        </p:spPr>
      </p:pic>
      <p:sp>
        <p:nvSpPr>
          <p:cNvPr id="297" name="Google Shape;297;p52"/>
          <p:cNvSpPr txBox="1"/>
          <p:nvPr>
            <p:ph type="title"/>
          </p:nvPr>
        </p:nvSpPr>
        <p:spPr>
          <a:xfrm>
            <a:off x="4301425" y="120650"/>
            <a:ext cx="4096200" cy="5874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88398A"/>
              </a:buClr>
              <a:buFont typeface="Helvetica Neue"/>
              <a:buNone/>
            </a:pPr>
            <a:r>
              <a:rPr lang="en" sz="2400"/>
              <a:t>R-Ladies </a:t>
            </a:r>
            <a:r>
              <a:rPr lang="en" sz="2400">
                <a:solidFill>
                  <a:srgbClr val="999999"/>
                </a:solidFill>
              </a:rPr>
              <a:t>Blog</a:t>
            </a:r>
            <a:r>
              <a:rPr lang="en" sz="2400"/>
              <a:t> &amp; </a:t>
            </a:r>
            <a:r>
              <a:rPr lang="en" sz="2400">
                <a:solidFill>
                  <a:srgbClr val="999999"/>
                </a:solidFill>
              </a:rPr>
              <a:t>Bloggers</a:t>
            </a:r>
            <a:endParaRPr sz="2400">
              <a:solidFill>
                <a:srgbClr val="999999"/>
              </a:solidFill>
            </a:endParaRPr>
          </a:p>
        </p:txBody>
      </p:sp>
      <p:sp>
        <p:nvSpPr>
          <p:cNvPr id="298" name="Google Shape;298;p52"/>
          <p:cNvSpPr txBox="1"/>
          <p:nvPr>
            <p:ph type="title"/>
          </p:nvPr>
        </p:nvSpPr>
        <p:spPr>
          <a:xfrm>
            <a:off x="3184923" y="4556250"/>
            <a:ext cx="3299100" cy="587400"/>
          </a:xfrm>
          <a:prstGeom prst="rect">
            <a:avLst/>
          </a:prstGeom>
          <a:noFill/>
          <a:ln>
            <a:noFill/>
          </a:ln>
        </p:spPr>
        <p:txBody>
          <a:bodyPr anchorCtr="0" anchor="t" bIns="91400" lIns="91400" spcFirstLastPara="1" rIns="91400" wrap="square" tIns="91400">
            <a:noAutofit/>
          </a:bodyPr>
          <a:lstStyle/>
          <a:p>
            <a:pPr indent="0" lvl="0" marL="0" marR="0" rtl="0" algn="ctr">
              <a:lnSpc>
                <a:spcPct val="100000"/>
              </a:lnSpc>
              <a:spcBef>
                <a:spcPts val="0"/>
              </a:spcBef>
              <a:spcAft>
                <a:spcPts val="0"/>
              </a:spcAft>
              <a:buClr>
                <a:srgbClr val="88398A"/>
              </a:buClr>
              <a:buFont typeface="Helvetica Neue"/>
              <a:buNone/>
            </a:pPr>
            <a:r>
              <a:rPr lang="en" sz="3000">
                <a:solidFill>
                  <a:srgbClr val="999999"/>
                </a:solidFill>
              </a:rPr>
              <a:t>blog.rladies.org</a:t>
            </a:r>
            <a:endParaRPr sz="3000">
              <a:solidFill>
                <a:srgbClr val="999999"/>
              </a:solidFill>
            </a:endParaRPr>
          </a:p>
        </p:txBody>
      </p:sp>
      <p:sp>
        <p:nvSpPr>
          <p:cNvPr id="299" name="Google Shape;299;p52"/>
          <p:cNvSpPr/>
          <p:nvPr/>
        </p:nvSpPr>
        <p:spPr>
          <a:xfrm>
            <a:off x="3184915" y="440099"/>
            <a:ext cx="1266300" cy="2403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Helvetica Neue"/>
              <a:buNone/>
            </a:pPr>
            <a:r>
              <a:rPr lang="en" sz="1000">
                <a:latin typeface="Helvetica Neue"/>
                <a:ea typeface="Helvetica Neue"/>
                <a:cs typeface="Helvetica Neue"/>
                <a:sym typeface="Helvetica Neue"/>
              </a:rPr>
              <a:t>dv.uy</a:t>
            </a:r>
            <a:endParaRPr/>
          </a:p>
        </p:txBody>
      </p:sp>
      <p:sp>
        <p:nvSpPr>
          <p:cNvPr id="300" name="Google Shape;300;p52"/>
          <p:cNvSpPr/>
          <p:nvPr/>
        </p:nvSpPr>
        <p:spPr>
          <a:xfrm>
            <a:off x="6889101" y="2085725"/>
            <a:ext cx="1686900" cy="240300"/>
          </a:xfrm>
          <a:prstGeom prst="rect">
            <a:avLst/>
          </a:prstGeom>
          <a:noFill/>
          <a:ln>
            <a:noFill/>
          </a:ln>
        </p:spPr>
        <p:txBody>
          <a:bodyPr anchorCtr="0" anchor="t" bIns="45700" lIns="45700" spcFirstLastPara="1" rIns="45700" wrap="square" tIns="45700">
            <a:noAutofit/>
          </a:bodyPr>
          <a:lstStyle/>
          <a:p>
            <a:pPr indent="0" lvl="0" marL="0" rtl="0" algn="ctr">
              <a:spcBef>
                <a:spcPts val="0"/>
              </a:spcBef>
              <a:spcAft>
                <a:spcPts val="0"/>
              </a:spcAft>
              <a:buClr>
                <a:schemeClr val="dk1"/>
              </a:buClr>
              <a:buFont typeface="Helvetica Neue"/>
              <a:buNone/>
            </a:pPr>
            <a:r>
              <a:rPr lang="en" sz="1000">
                <a:solidFill>
                  <a:schemeClr val="dk1"/>
                </a:solidFill>
                <a:latin typeface="Helvetica Neue"/>
                <a:ea typeface="Helvetica Neue"/>
                <a:cs typeface="Helvetica Neue"/>
                <a:sym typeface="Helvetica Neue"/>
              </a:rPr>
              <a:t>livefreeordichotomize.com</a:t>
            </a:r>
            <a:endParaRPr>
              <a:solidFill>
                <a:schemeClr val="dk1"/>
              </a:solidFill>
            </a:endParaRPr>
          </a:p>
        </p:txBody>
      </p:sp>
      <p:sp>
        <p:nvSpPr>
          <p:cNvPr id="301" name="Google Shape;301;p52"/>
          <p:cNvSpPr/>
          <p:nvPr/>
        </p:nvSpPr>
        <p:spPr>
          <a:xfrm>
            <a:off x="6978383" y="4082318"/>
            <a:ext cx="1985700" cy="240300"/>
          </a:xfrm>
          <a:prstGeom prst="rect">
            <a:avLst/>
          </a:prstGeom>
          <a:noFill/>
          <a:ln>
            <a:noFill/>
          </a:ln>
        </p:spPr>
        <p:txBody>
          <a:bodyPr anchorCtr="0" anchor="t" bIns="45700" lIns="45700" spcFirstLastPara="1" rIns="45700" wrap="square" tIns="45700">
            <a:noAutofit/>
          </a:bodyPr>
          <a:lstStyle/>
          <a:p>
            <a:pPr indent="0" lvl="0" marL="0" rtl="0" algn="ctr">
              <a:spcBef>
                <a:spcPts val="0"/>
              </a:spcBef>
              <a:spcAft>
                <a:spcPts val="0"/>
              </a:spcAft>
              <a:buClr>
                <a:schemeClr val="dk1"/>
              </a:buClr>
              <a:buFont typeface="Helvetica Neue"/>
              <a:buNone/>
            </a:pPr>
            <a:r>
              <a:rPr lang="en" sz="1000">
                <a:solidFill>
                  <a:schemeClr val="dk1"/>
                </a:solidFill>
                <a:latin typeface="Helvetica Neue"/>
                <a:ea typeface="Helvetica Neue"/>
                <a:cs typeface="Helvetica Neue"/>
                <a:sym typeface="Helvetica Neue"/>
              </a:rPr>
              <a:t>masalmon.eu</a:t>
            </a:r>
            <a:endParaRPr>
              <a:solidFill>
                <a:schemeClr val="dk1"/>
              </a:solidFill>
            </a:endParaRPr>
          </a:p>
          <a:p>
            <a:pPr indent="0" lvl="0" marL="0" marR="0" rtl="0" algn="ctr">
              <a:lnSpc>
                <a:spcPct val="100000"/>
              </a:lnSpc>
              <a:spcBef>
                <a:spcPts val="0"/>
              </a:spcBef>
              <a:spcAft>
                <a:spcPts val="0"/>
              </a:spcAft>
              <a:buClr>
                <a:srgbClr val="000000"/>
              </a:buClr>
              <a:buFont typeface="Helvetica Neue"/>
              <a:buNone/>
            </a:pPr>
            <a:r>
              <a:t/>
            </a:r>
            <a:endParaRPr/>
          </a:p>
        </p:txBody>
      </p:sp>
      <p:sp>
        <p:nvSpPr>
          <p:cNvPr id="302" name="Google Shape;302;p52"/>
          <p:cNvSpPr/>
          <p:nvPr/>
        </p:nvSpPr>
        <p:spPr>
          <a:xfrm>
            <a:off x="3516508" y="1797211"/>
            <a:ext cx="1630800" cy="2403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Font typeface="Helvetica Neue"/>
              <a:buNone/>
            </a:pPr>
            <a:r>
              <a:rPr lang="en" sz="1000">
                <a:latin typeface="Helvetica Neue"/>
                <a:ea typeface="Helvetica Neue"/>
                <a:cs typeface="Helvetica Neue"/>
                <a:sym typeface="Helvetica Neue"/>
              </a:rPr>
              <a:t>brunaw.com</a:t>
            </a:r>
            <a:endParaRPr/>
          </a:p>
        </p:txBody>
      </p:sp>
      <p:pic>
        <p:nvPicPr>
          <p:cNvPr id="303" name="Google Shape;303;p52"/>
          <p:cNvPicPr preferRelativeResize="0"/>
          <p:nvPr/>
        </p:nvPicPr>
        <p:blipFill rotWithShape="1">
          <a:blip r:embed="rId6">
            <a:alphaModFix/>
          </a:blip>
          <a:srcRect b="0" l="0" r="4507" t="18916"/>
          <a:stretch/>
        </p:blipFill>
        <p:spPr>
          <a:xfrm>
            <a:off x="5297800" y="1198350"/>
            <a:ext cx="3746951" cy="817250"/>
          </a:xfrm>
          <a:prstGeom prst="rect">
            <a:avLst/>
          </a:prstGeom>
          <a:noFill/>
          <a:ln>
            <a:noFill/>
          </a:ln>
          <a:effectLst>
            <a:outerShdw blurRad="300038" rotWithShape="0" algn="bl" dir="17220000" dist="85725">
              <a:srgbClr val="000000">
                <a:alpha val="68000"/>
              </a:srgbClr>
            </a:outerShdw>
          </a:effectLst>
        </p:spPr>
      </p:pic>
      <p:sp>
        <p:nvSpPr>
          <p:cNvPr id="304" name="Google Shape;304;p52"/>
          <p:cNvSpPr/>
          <p:nvPr/>
        </p:nvSpPr>
        <p:spPr>
          <a:xfrm>
            <a:off x="7024008" y="817793"/>
            <a:ext cx="1985700" cy="240300"/>
          </a:xfrm>
          <a:prstGeom prst="rect">
            <a:avLst/>
          </a:prstGeom>
          <a:noFill/>
          <a:ln>
            <a:noFill/>
          </a:ln>
        </p:spPr>
        <p:txBody>
          <a:bodyPr anchorCtr="0" anchor="t" bIns="45700" lIns="45700" spcFirstLastPara="1" rIns="45700" wrap="square" tIns="45700">
            <a:noAutofit/>
          </a:bodyPr>
          <a:lstStyle/>
          <a:p>
            <a:pPr indent="0" lvl="0" marL="0" rtl="0" algn="ctr">
              <a:spcBef>
                <a:spcPts val="0"/>
              </a:spcBef>
              <a:spcAft>
                <a:spcPts val="0"/>
              </a:spcAft>
              <a:buClr>
                <a:schemeClr val="dk1"/>
              </a:buClr>
              <a:buFont typeface="Helvetica Neue"/>
              <a:buNone/>
            </a:pPr>
            <a:r>
              <a:rPr lang="en" sz="1000">
                <a:solidFill>
                  <a:schemeClr val="dk1"/>
                </a:solidFill>
                <a:latin typeface="Helvetica Neue"/>
                <a:ea typeface="Helvetica Neue"/>
                <a:cs typeface="Helvetica Neue"/>
                <a:sym typeface="Helvetica Neue"/>
              </a:rPr>
              <a:t>rpubs.com/natsumi_shokida</a:t>
            </a:r>
            <a:endParaRPr>
              <a:solidFill>
                <a:schemeClr val="dk1"/>
              </a:solidFill>
            </a:endParaRPr>
          </a:p>
          <a:p>
            <a:pPr indent="0" lvl="0" marL="0" marR="0" rtl="0" algn="ctr">
              <a:lnSpc>
                <a:spcPct val="100000"/>
              </a:lnSpc>
              <a:spcBef>
                <a:spcPts val="0"/>
              </a:spcBef>
              <a:spcAft>
                <a:spcPts val="0"/>
              </a:spcAft>
              <a:buClr>
                <a:srgbClr val="000000"/>
              </a:buClr>
              <a:buFont typeface="Helvetica Neue"/>
              <a:buNone/>
            </a:pPr>
            <a:r>
              <a:t/>
            </a:r>
            <a:endParaRPr/>
          </a:p>
        </p:txBody>
      </p:sp>
      <p:pic>
        <p:nvPicPr>
          <p:cNvPr id="305" name="Google Shape;305;p52"/>
          <p:cNvPicPr preferRelativeResize="0"/>
          <p:nvPr/>
        </p:nvPicPr>
        <p:blipFill>
          <a:blip r:embed="rId7">
            <a:alphaModFix/>
          </a:blip>
          <a:stretch>
            <a:fillRect/>
          </a:stretch>
        </p:blipFill>
        <p:spPr>
          <a:xfrm>
            <a:off x="3113475" y="2085725"/>
            <a:ext cx="3010427" cy="1215651"/>
          </a:xfrm>
          <a:prstGeom prst="rect">
            <a:avLst/>
          </a:prstGeom>
          <a:noFill/>
          <a:ln>
            <a:noFill/>
          </a:ln>
          <a:effectLst>
            <a:outerShdw blurRad="271463" rotWithShape="0" algn="bl" dir="14100000" dist="161925">
              <a:srgbClr val="000000">
                <a:alpha val="68000"/>
              </a:srgbClr>
            </a:outerShdw>
          </a:effectLst>
        </p:spPr>
      </p:pic>
      <p:pic>
        <p:nvPicPr>
          <p:cNvPr descr="pasted-image.png" id="306" name="Google Shape;306;p52"/>
          <p:cNvPicPr preferRelativeResize="0"/>
          <p:nvPr/>
        </p:nvPicPr>
        <p:blipFill rotWithShape="1">
          <a:blip r:embed="rId8">
            <a:alphaModFix/>
          </a:blip>
          <a:srcRect b="0" l="0" r="0" t="0"/>
          <a:stretch/>
        </p:blipFill>
        <p:spPr>
          <a:xfrm>
            <a:off x="5970104" y="3227966"/>
            <a:ext cx="3078300" cy="785100"/>
          </a:xfrm>
          <a:prstGeom prst="rect">
            <a:avLst/>
          </a:prstGeom>
          <a:noFill/>
          <a:ln>
            <a:noFill/>
          </a:ln>
          <a:effectLst>
            <a:outerShdw blurRad="254000" rotWithShape="0" dir="16200000" dist="127000">
              <a:srgbClr val="000000">
                <a:alpha val="69800"/>
              </a:srgbClr>
            </a:outerShdw>
          </a:effectLst>
        </p:spPr>
      </p:pic>
      <p:pic>
        <p:nvPicPr>
          <p:cNvPr id="307" name="Google Shape;307;p52"/>
          <p:cNvPicPr preferRelativeResize="0"/>
          <p:nvPr/>
        </p:nvPicPr>
        <p:blipFill>
          <a:blip r:embed="rId9">
            <a:alphaModFix/>
          </a:blip>
          <a:stretch>
            <a:fillRect/>
          </a:stretch>
        </p:blipFill>
        <p:spPr>
          <a:xfrm>
            <a:off x="3261599" y="3229912"/>
            <a:ext cx="2714175" cy="994575"/>
          </a:xfrm>
          <a:prstGeom prst="rect">
            <a:avLst/>
          </a:prstGeom>
          <a:noFill/>
          <a:ln>
            <a:noFill/>
          </a:ln>
        </p:spPr>
      </p:pic>
      <p:sp>
        <p:nvSpPr>
          <p:cNvPr id="308" name="Google Shape;308;p52"/>
          <p:cNvSpPr txBox="1"/>
          <p:nvPr/>
        </p:nvSpPr>
        <p:spPr>
          <a:xfrm>
            <a:off x="3308150" y="4194150"/>
            <a:ext cx="2498100" cy="285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chemeClr val="dk1"/>
              </a:buClr>
              <a:buFont typeface="Helvetica Neue"/>
              <a:buNone/>
            </a:pPr>
            <a:r>
              <a:rPr lang="en" sz="1000">
                <a:solidFill>
                  <a:schemeClr val="dk1"/>
                </a:solidFill>
                <a:latin typeface="Helvetica Neue"/>
                <a:ea typeface="Helvetica Neue"/>
                <a:cs typeface="Helvetica Neue"/>
                <a:sym typeface="Helvetica Neue"/>
              </a:rPr>
              <a:t>github.com/rladies/recursos_en_espanol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Ladies Template">
  <a:themeElements>
    <a:clrScheme name="R-Ladies Template">
      <a:dk1>
        <a:srgbClr val="000000"/>
      </a:dk1>
      <a:lt1>
        <a:srgbClr val="FFFFFF"/>
      </a:lt1>
      <a:dk2>
        <a:srgbClr val="A7A7A7"/>
      </a:dk2>
      <a:lt2>
        <a:srgbClr val="535353"/>
      </a:lt2>
      <a:accent1>
        <a:srgbClr val="3A81BA"/>
      </a:accent1>
      <a:accent2>
        <a:srgbClr val="D89F39"/>
      </a:accent2>
      <a:accent3>
        <a:srgbClr val="8BAB42"/>
      </a:accent3>
      <a:accent4>
        <a:srgbClr val="57A7B5"/>
      </a:accent4>
      <a:accent5>
        <a:srgbClr val="8B81D2"/>
      </a:accent5>
      <a:accent6>
        <a:srgbClr val="963334"/>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R-Ladi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